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8" r:id="rId9"/>
    <p:sldId id="265" r:id="rId10"/>
    <p:sldId id="266" r:id="rId11"/>
    <p:sldId id="269" r:id="rId12"/>
    <p:sldId id="271" r:id="rId13"/>
    <p:sldId id="267" r:id="rId14"/>
    <p:sldId id="264" r:id="rId15"/>
    <p:sldId id="263" r:id="rId16"/>
    <p:sldId id="270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501A06DC-EE38-4F26-8C75-7718ED81A066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8"/>
            <p14:sldId id="265"/>
            <p14:sldId id="266"/>
            <p14:sldId id="269"/>
            <p14:sldId id="271"/>
            <p14:sldId id="267"/>
            <p14:sldId id="264"/>
            <p14:sldId id="26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2F20291-EEE9-4858-9D4A-FF79E680D014}" type="doc">
      <dgm:prSet loTypeId="urn:microsoft.com/office/officeart/2008/layout/IncreasingCircleProcess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3A6DA442-3B20-446D-8496-E19DD7596B9D}">
      <dgm:prSet phldrT="[文本]"/>
      <dgm:spPr/>
      <dgm:t>
        <a:bodyPr/>
        <a:lstStyle/>
        <a:p>
          <a:r>
            <a:rPr lang="zh-CN" altLang="en-US" dirty="0"/>
            <a:t>项目简介</a:t>
          </a:r>
        </a:p>
      </dgm:t>
    </dgm:pt>
    <dgm:pt modelId="{183BC660-837A-4A4D-928C-E5557A5FA094}" type="parTrans" cxnId="{E4B45C56-5AFC-4FBC-A8D8-94936FF95895}">
      <dgm:prSet/>
      <dgm:spPr/>
      <dgm:t>
        <a:bodyPr/>
        <a:lstStyle/>
        <a:p>
          <a:endParaRPr lang="zh-CN" altLang="en-US"/>
        </a:p>
      </dgm:t>
    </dgm:pt>
    <dgm:pt modelId="{956FDE9F-5F24-4157-9F6C-C53794C10CC6}" type="sibTrans" cxnId="{E4B45C56-5AFC-4FBC-A8D8-94936FF95895}">
      <dgm:prSet/>
      <dgm:spPr/>
      <dgm:t>
        <a:bodyPr/>
        <a:lstStyle/>
        <a:p>
          <a:endParaRPr lang="zh-CN" altLang="en-US"/>
        </a:p>
      </dgm:t>
    </dgm:pt>
    <dgm:pt modelId="{35852D33-D367-48B6-A53C-A98B365D0751}">
      <dgm:prSet phldrT="[文本]" custT="1"/>
      <dgm:spPr/>
      <dgm:t>
        <a:bodyPr/>
        <a:lstStyle/>
        <a:p>
          <a:pPr algn="l"/>
          <a:r>
            <a:rPr lang="zh-CN" altLang="en-US" sz="2400" kern="1200" dirty="0">
              <a:solidFill>
                <a:schemeClr val="tx2"/>
              </a:solidFill>
            </a:rPr>
            <a:t>背景</a:t>
          </a:r>
          <a:endParaRPr lang="en-US" altLang="zh-CN" sz="2400" kern="1200" dirty="0">
            <a:solidFill>
              <a:schemeClr val="tx2"/>
            </a:solidFill>
          </a:endParaRPr>
        </a:p>
        <a:p>
          <a:pPr algn="l"/>
          <a:r>
            <a:rPr lang="zh-CN" altLang="en-US" sz="2400" kern="1200" dirty="0">
              <a:solidFill>
                <a:schemeClr val="tx2"/>
              </a:solidFill>
              <a:latin typeface="Gill Sans MT" panose="020B0502020104020203"/>
              <a:ea typeface="华文中宋" panose="02010600040101010101" pitchFamily="2" charset="-122"/>
              <a:cs typeface="+mn-cs"/>
            </a:rPr>
            <a:t>技术栈</a:t>
          </a:r>
          <a:endParaRPr lang="en-US" altLang="zh-CN" sz="2400" kern="1200" dirty="0">
            <a:solidFill>
              <a:schemeClr val="tx2"/>
            </a:solidFill>
            <a:latin typeface="Gill Sans MT" panose="020B0502020104020203"/>
            <a:ea typeface="华文中宋" panose="02010600040101010101" pitchFamily="2" charset="-122"/>
            <a:cs typeface="+mn-cs"/>
          </a:endParaRPr>
        </a:p>
        <a:p>
          <a:pPr algn="l"/>
          <a:r>
            <a:rPr lang="zh-CN" altLang="en-US" sz="2400" kern="1200" dirty="0">
              <a:solidFill>
                <a:schemeClr val="tx2"/>
              </a:solidFill>
            </a:rPr>
            <a:t>整体设计</a:t>
          </a:r>
          <a:endParaRPr lang="en-US" altLang="zh-CN" sz="2400" kern="1200" dirty="0">
            <a:solidFill>
              <a:schemeClr val="tx2"/>
            </a:solidFill>
          </a:endParaRPr>
        </a:p>
      </dgm:t>
    </dgm:pt>
    <dgm:pt modelId="{BD914CC0-5720-47A5-9AB1-F55C3F4CF837}" type="parTrans" cxnId="{074CBEB3-4041-4DF6-9C22-BD77A3E2F26D}">
      <dgm:prSet/>
      <dgm:spPr/>
      <dgm:t>
        <a:bodyPr/>
        <a:lstStyle/>
        <a:p>
          <a:endParaRPr lang="zh-CN" altLang="en-US"/>
        </a:p>
      </dgm:t>
    </dgm:pt>
    <dgm:pt modelId="{08C52DC0-7F76-4E9D-A9BC-BCB87B3443B6}" type="sibTrans" cxnId="{074CBEB3-4041-4DF6-9C22-BD77A3E2F26D}">
      <dgm:prSet/>
      <dgm:spPr/>
      <dgm:t>
        <a:bodyPr/>
        <a:lstStyle/>
        <a:p>
          <a:endParaRPr lang="zh-CN" altLang="en-US"/>
        </a:p>
      </dgm:t>
    </dgm:pt>
    <dgm:pt modelId="{47E35403-1ECB-4A90-9A57-C8C095BAA1E3}">
      <dgm:prSet phldrT="[文本]"/>
      <dgm:spPr/>
      <dgm:t>
        <a:bodyPr/>
        <a:lstStyle/>
        <a:p>
          <a:r>
            <a:rPr lang="zh-CN" altLang="en-US" dirty="0"/>
            <a:t>项目展示</a:t>
          </a:r>
        </a:p>
      </dgm:t>
    </dgm:pt>
    <dgm:pt modelId="{42DCD40E-F37F-478F-B2E4-E50DA8552593}" type="parTrans" cxnId="{1597E188-0604-442F-B00A-BE367C7C2871}">
      <dgm:prSet/>
      <dgm:spPr/>
      <dgm:t>
        <a:bodyPr/>
        <a:lstStyle/>
        <a:p>
          <a:endParaRPr lang="zh-CN" altLang="en-US"/>
        </a:p>
      </dgm:t>
    </dgm:pt>
    <dgm:pt modelId="{F1E33779-AA67-40CA-BFB2-5A70073C4C53}" type="sibTrans" cxnId="{1597E188-0604-442F-B00A-BE367C7C2871}">
      <dgm:prSet/>
      <dgm:spPr/>
      <dgm:t>
        <a:bodyPr/>
        <a:lstStyle/>
        <a:p>
          <a:endParaRPr lang="zh-CN" altLang="en-US"/>
        </a:p>
      </dgm:t>
    </dgm:pt>
    <dgm:pt modelId="{A7948771-38EF-4C10-999A-C1D6805E7019}">
      <dgm:prSet phldrT="[文本]" custT="1"/>
      <dgm:spPr/>
      <dgm:t>
        <a:bodyPr/>
        <a:lstStyle/>
        <a:p>
          <a:endParaRPr lang="en-US" altLang="zh-CN" sz="2400" dirty="0">
            <a:solidFill>
              <a:schemeClr val="tx2"/>
            </a:solidFill>
          </a:endParaRPr>
        </a:p>
      </dgm:t>
    </dgm:pt>
    <dgm:pt modelId="{969FD074-1C5A-4279-BA1C-9C8C9F40FF43}" type="parTrans" cxnId="{613EEDC3-2FEE-4853-94D4-E31F6D39C71D}">
      <dgm:prSet/>
      <dgm:spPr/>
      <dgm:t>
        <a:bodyPr/>
        <a:lstStyle/>
        <a:p>
          <a:endParaRPr lang="zh-CN" altLang="en-US"/>
        </a:p>
      </dgm:t>
    </dgm:pt>
    <dgm:pt modelId="{1CDAF50C-3879-4073-8116-AC99AE3C215C}" type="sibTrans" cxnId="{613EEDC3-2FEE-4853-94D4-E31F6D39C71D}">
      <dgm:prSet/>
      <dgm:spPr/>
      <dgm:t>
        <a:bodyPr/>
        <a:lstStyle/>
        <a:p>
          <a:endParaRPr lang="zh-CN" altLang="en-US"/>
        </a:p>
      </dgm:t>
    </dgm:pt>
    <dgm:pt modelId="{C8BA4CC5-1D0C-4859-9F3C-80C6BA4BCD08}">
      <dgm:prSet phldrT="[文本]"/>
      <dgm:spPr/>
      <dgm:t>
        <a:bodyPr/>
        <a:lstStyle/>
        <a:p>
          <a:r>
            <a:rPr lang="zh-CN" altLang="en-US" dirty="0"/>
            <a:t>思考与总结</a:t>
          </a:r>
        </a:p>
      </dgm:t>
    </dgm:pt>
    <dgm:pt modelId="{0AD77492-E1BF-4275-9FE4-AE4046C20F1C}" type="parTrans" cxnId="{7E9E1EC4-631C-4B36-AAC2-6DCC3EC9F98E}">
      <dgm:prSet/>
      <dgm:spPr/>
      <dgm:t>
        <a:bodyPr/>
        <a:lstStyle/>
        <a:p>
          <a:endParaRPr lang="zh-CN" altLang="en-US"/>
        </a:p>
      </dgm:t>
    </dgm:pt>
    <dgm:pt modelId="{DFCBBDEE-090A-4600-8EEA-4C72B365CEFA}" type="sibTrans" cxnId="{7E9E1EC4-631C-4B36-AAC2-6DCC3EC9F98E}">
      <dgm:prSet/>
      <dgm:spPr/>
      <dgm:t>
        <a:bodyPr/>
        <a:lstStyle/>
        <a:p>
          <a:endParaRPr lang="zh-CN" altLang="en-US"/>
        </a:p>
      </dgm:t>
    </dgm:pt>
    <dgm:pt modelId="{59534DFD-EC1E-4117-896C-1986D322B891}">
      <dgm:prSet phldrT="[文本]" custT="1"/>
      <dgm:spPr/>
      <dgm:t>
        <a:bodyPr/>
        <a:lstStyle/>
        <a:p>
          <a:r>
            <a:rPr lang="zh-CN" altLang="en-US" sz="2400" dirty="0">
              <a:solidFill>
                <a:schemeClr val="tx2"/>
              </a:solidFill>
            </a:rPr>
            <a:t>数据校验</a:t>
          </a:r>
          <a:endParaRPr lang="en-US" altLang="zh-CN" sz="2400" dirty="0">
            <a:solidFill>
              <a:schemeClr val="tx2"/>
            </a:solidFill>
          </a:endParaRPr>
        </a:p>
        <a:p>
          <a:r>
            <a:rPr lang="zh-CN" altLang="en-US" sz="2400" dirty="0">
              <a:solidFill>
                <a:schemeClr val="tx2"/>
              </a:solidFill>
            </a:rPr>
            <a:t>跨域</a:t>
          </a:r>
          <a:endParaRPr lang="en-US" altLang="zh-CN" sz="2400" dirty="0">
            <a:solidFill>
              <a:schemeClr val="tx2"/>
            </a:solidFill>
          </a:endParaRPr>
        </a:p>
      </dgm:t>
    </dgm:pt>
    <dgm:pt modelId="{61BCFB39-C96E-4C73-A96A-1137D8CBA96C}" type="parTrans" cxnId="{9D9EF7E9-2A7B-4565-AB48-7129D894C27D}">
      <dgm:prSet/>
      <dgm:spPr/>
      <dgm:t>
        <a:bodyPr/>
        <a:lstStyle/>
        <a:p>
          <a:endParaRPr lang="zh-CN" altLang="en-US"/>
        </a:p>
      </dgm:t>
    </dgm:pt>
    <dgm:pt modelId="{09667629-9C79-4DE8-895B-3416578DB0B7}" type="sibTrans" cxnId="{9D9EF7E9-2A7B-4565-AB48-7129D894C27D}">
      <dgm:prSet/>
      <dgm:spPr/>
      <dgm:t>
        <a:bodyPr/>
        <a:lstStyle/>
        <a:p>
          <a:endParaRPr lang="zh-CN" altLang="en-US"/>
        </a:p>
      </dgm:t>
    </dgm:pt>
    <dgm:pt modelId="{4B2C71B1-3403-4E2E-9E59-788DA03DDCE6}" type="pres">
      <dgm:prSet presAssocID="{82F20291-EEE9-4858-9D4A-FF79E680D014}" presName="Name0" presStyleCnt="0">
        <dgm:presLayoutVars>
          <dgm:chMax val="7"/>
          <dgm:chPref val="7"/>
          <dgm:dir/>
          <dgm:animOne val="branch"/>
          <dgm:animLvl val="lvl"/>
        </dgm:presLayoutVars>
      </dgm:prSet>
      <dgm:spPr/>
    </dgm:pt>
    <dgm:pt modelId="{22737CF5-D097-46B3-B572-12B615473B01}" type="pres">
      <dgm:prSet presAssocID="{3A6DA442-3B20-446D-8496-E19DD7596B9D}" presName="composite" presStyleCnt="0"/>
      <dgm:spPr/>
    </dgm:pt>
    <dgm:pt modelId="{ABC9D2D1-5398-4E6B-9872-8F48E488B3CE}" type="pres">
      <dgm:prSet presAssocID="{3A6DA442-3B20-446D-8496-E19DD7596B9D}" presName="BackAccent" presStyleLbl="bgShp" presStyleIdx="0" presStyleCnt="3"/>
      <dgm:spPr/>
    </dgm:pt>
    <dgm:pt modelId="{4C70C2F1-8951-4196-84B5-288E499E3146}" type="pres">
      <dgm:prSet presAssocID="{3A6DA442-3B20-446D-8496-E19DD7596B9D}" presName="Accent" presStyleLbl="alignNode1" presStyleIdx="0" presStyleCnt="3"/>
      <dgm:spPr/>
    </dgm:pt>
    <dgm:pt modelId="{31589F21-1282-4103-AAEC-90B80943EA96}" type="pres">
      <dgm:prSet presAssocID="{3A6DA442-3B20-446D-8496-E19DD7596B9D}" presName="Child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FA1AE8E3-D021-4399-A3D6-7EBF07E5DA0A}" type="pres">
      <dgm:prSet presAssocID="{3A6DA442-3B20-446D-8496-E19DD7596B9D}" presName="Parent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BC51835D-BA45-44A1-971E-6987A3D156B2}" type="pres">
      <dgm:prSet presAssocID="{956FDE9F-5F24-4157-9F6C-C53794C10CC6}" presName="sibTrans" presStyleCnt="0"/>
      <dgm:spPr/>
    </dgm:pt>
    <dgm:pt modelId="{13B54D70-EC55-4C93-A059-AFF93777D2E3}" type="pres">
      <dgm:prSet presAssocID="{47E35403-1ECB-4A90-9A57-C8C095BAA1E3}" presName="composite" presStyleCnt="0"/>
      <dgm:spPr/>
    </dgm:pt>
    <dgm:pt modelId="{EC26E4B2-AA27-41BD-97C5-4405F9D5DFAF}" type="pres">
      <dgm:prSet presAssocID="{47E35403-1ECB-4A90-9A57-C8C095BAA1E3}" presName="BackAccent" presStyleLbl="bgShp" presStyleIdx="1" presStyleCnt="3"/>
      <dgm:spPr/>
    </dgm:pt>
    <dgm:pt modelId="{02A49AF8-8508-4475-AFEF-4C924FA48B7D}" type="pres">
      <dgm:prSet presAssocID="{47E35403-1ECB-4A90-9A57-C8C095BAA1E3}" presName="Accent" presStyleLbl="alignNode1" presStyleIdx="1" presStyleCnt="3"/>
      <dgm:spPr/>
    </dgm:pt>
    <dgm:pt modelId="{FD02D33F-4B85-4B39-9FAD-9AD61DEC11F7}" type="pres">
      <dgm:prSet presAssocID="{47E35403-1ECB-4A90-9A57-C8C095BAA1E3}" presName="Child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7DF54629-1291-4E39-8D52-E94460B743F2}" type="pres">
      <dgm:prSet presAssocID="{47E35403-1ECB-4A90-9A57-C8C095BAA1E3}" presName="Parent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99ACE042-7689-4EE4-8946-866CAE466E84}" type="pres">
      <dgm:prSet presAssocID="{F1E33779-AA67-40CA-BFB2-5A70073C4C53}" presName="sibTrans" presStyleCnt="0"/>
      <dgm:spPr/>
    </dgm:pt>
    <dgm:pt modelId="{98F30DC4-7377-479C-98EF-32FF4B47FAC8}" type="pres">
      <dgm:prSet presAssocID="{C8BA4CC5-1D0C-4859-9F3C-80C6BA4BCD08}" presName="composite" presStyleCnt="0"/>
      <dgm:spPr/>
    </dgm:pt>
    <dgm:pt modelId="{B35AF31E-D780-44CF-B5EC-2E75123B4D65}" type="pres">
      <dgm:prSet presAssocID="{C8BA4CC5-1D0C-4859-9F3C-80C6BA4BCD08}" presName="BackAccent" presStyleLbl="bgShp" presStyleIdx="2" presStyleCnt="3"/>
      <dgm:spPr/>
    </dgm:pt>
    <dgm:pt modelId="{A43D1C5F-15F2-4328-8F02-972FECDEF115}" type="pres">
      <dgm:prSet presAssocID="{C8BA4CC5-1D0C-4859-9F3C-80C6BA4BCD08}" presName="Accent" presStyleLbl="alignNode1" presStyleIdx="2" presStyleCnt="3"/>
      <dgm:spPr/>
    </dgm:pt>
    <dgm:pt modelId="{19F83E1C-4A0B-4227-BA65-52DEA61D294B}" type="pres">
      <dgm:prSet presAssocID="{C8BA4CC5-1D0C-4859-9F3C-80C6BA4BCD08}" presName="Child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B154A68A-7062-4E73-9E8B-D28589D58199}" type="pres">
      <dgm:prSet presAssocID="{C8BA4CC5-1D0C-4859-9F3C-80C6BA4BCD08}" presName="Parent" presStyleLbl="revTx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9C7EF51B-2426-4D88-9627-F685F3093155}" type="presOf" srcId="{35852D33-D367-48B6-A53C-A98B365D0751}" destId="{31589F21-1282-4103-AAEC-90B80943EA96}" srcOrd="0" destOrd="0" presId="urn:microsoft.com/office/officeart/2008/layout/IncreasingCircleProcess"/>
    <dgm:cxn modelId="{86B3903F-1FEB-462C-A90F-F182067C340D}" type="presOf" srcId="{59534DFD-EC1E-4117-896C-1986D322B891}" destId="{19F83E1C-4A0B-4227-BA65-52DEA61D294B}" srcOrd="0" destOrd="0" presId="urn:microsoft.com/office/officeart/2008/layout/IncreasingCircleProcess"/>
    <dgm:cxn modelId="{70F8CC4C-776F-4694-9719-8B37666F3252}" type="presOf" srcId="{C8BA4CC5-1D0C-4859-9F3C-80C6BA4BCD08}" destId="{B154A68A-7062-4E73-9E8B-D28589D58199}" srcOrd="0" destOrd="0" presId="urn:microsoft.com/office/officeart/2008/layout/IncreasingCircleProcess"/>
    <dgm:cxn modelId="{E4B45C56-5AFC-4FBC-A8D8-94936FF95895}" srcId="{82F20291-EEE9-4858-9D4A-FF79E680D014}" destId="{3A6DA442-3B20-446D-8496-E19DD7596B9D}" srcOrd="0" destOrd="0" parTransId="{183BC660-837A-4A4D-928C-E5557A5FA094}" sibTransId="{956FDE9F-5F24-4157-9F6C-C53794C10CC6}"/>
    <dgm:cxn modelId="{71AA1A7B-DFC7-41C6-931B-3F82424C2AE7}" type="presOf" srcId="{47E35403-1ECB-4A90-9A57-C8C095BAA1E3}" destId="{7DF54629-1291-4E39-8D52-E94460B743F2}" srcOrd="0" destOrd="0" presId="urn:microsoft.com/office/officeart/2008/layout/IncreasingCircleProcess"/>
    <dgm:cxn modelId="{1597E188-0604-442F-B00A-BE367C7C2871}" srcId="{82F20291-EEE9-4858-9D4A-FF79E680D014}" destId="{47E35403-1ECB-4A90-9A57-C8C095BAA1E3}" srcOrd="1" destOrd="0" parTransId="{42DCD40E-F37F-478F-B2E4-E50DA8552593}" sibTransId="{F1E33779-AA67-40CA-BFB2-5A70073C4C53}"/>
    <dgm:cxn modelId="{0C2D599F-09D1-4F82-90C6-7E5139934487}" type="presOf" srcId="{82F20291-EEE9-4858-9D4A-FF79E680D014}" destId="{4B2C71B1-3403-4E2E-9E59-788DA03DDCE6}" srcOrd="0" destOrd="0" presId="urn:microsoft.com/office/officeart/2008/layout/IncreasingCircleProcess"/>
    <dgm:cxn modelId="{074CBEB3-4041-4DF6-9C22-BD77A3E2F26D}" srcId="{3A6DA442-3B20-446D-8496-E19DD7596B9D}" destId="{35852D33-D367-48B6-A53C-A98B365D0751}" srcOrd="0" destOrd="0" parTransId="{BD914CC0-5720-47A5-9AB1-F55C3F4CF837}" sibTransId="{08C52DC0-7F76-4E9D-A9BC-BCB87B3443B6}"/>
    <dgm:cxn modelId="{613EEDC3-2FEE-4853-94D4-E31F6D39C71D}" srcId="{47E35403-1ECB-4A90-9A57-C8C095BAA1E3}" destId="{A7948771-38EF-4C10-999A-C1D6805E7019}" srcOrd="0" destOrd="0" parTransId="{969FD074-1C5A-4279-BA1C-9C8C9F40FF43}" sibTransId="{1CDAF50C-3879-4073-8116-AC99AE3C215C}"/>
    <dgm:cxn modelId="{7E9E1EC4-631C-4B36-AAC2-6DCC3EC9F98E}" srcId="{82F20291-EEE9-4858-9D4A-FF79E680D014}" destId="{C8BA4CC5-1D0C-4859-9F3C-80C6BA4BCD08}" srcOrd="2" destOrd="0" parTransId="{0AD77492-E1BF-4275-9FE4-AE4046C20F1C}" sibTransId="{DFCBBDEE-090A-4600-8EEA-4C72B365CEFA}"/>
    <dgm:cxn modelId="{AE3E90CE-E8DF-45B9-8708-C77FF5DA0FC1}" type="presOf" srcId="{A7948771-38EF-4C10-999A-C1D6805E7019}" destId="{FD02D33F-4B85-4B39-9FAD-9AD61DEC11F7}" srcOrd="0" destOrd="0" presId="urn:microsoft.com/office/officeart/2008/layout/IncreasingCircleProcess"/>
    <dgm:cxn modelId="{40B0BEDB-DBD0-43E8-8DC1-567C8EA983A7}" type="presOf" srcId="{3A6DA442-3B20-446D-8496-E19DD7596B9D}" destId="{FA1AE8E3-D021-4399-A3D6-7EBF07E5DA0A}" srcOrd="0" destOrd="0" presId="urn:microsoft.com/office/officeart/2008/layout/IncreasingCircleProcess"/>
    <dgm:cxn modelId="{9D9EF7E9-2A7B-4565-AB48-7129D894C27D}" srcId="{C8BA4CC5-1D0C-4859-9F3C-80C6BA4BCD08}" destId="{59534DFD-EC1E-4117-896C-1986D322B891}" srcOrd="0" destOrd="0" parTransId="{61BCFB39-C96E-4C73-A96A-1137D8CBA96C}" sibTransId="{09667629-9C79-4DE8-895B-3416578DB0B7}"/>
    <dgm:cxn modelId="{E18B1A90-FB5D-4961-91AE-01CE11DBB6BB}" type="presParOf" srcId="{4B2C71B1-3403-4E2E-9E59-788DA03DDCE6}" destId="{22737CF5-D097-46B3-B572-12B615473B01}" srcOrd="0" destOrd="0" presId="urn:microsoft.com/office/officeart/2008/layout/IncreasingCircleProcess"/>
    <dgm:cxn modelId="{05FA641E-DD0C-4B72-971B-24856D7F2E97}" type="presParOf" srcId="{22737CF5-D097-46B3-B572-12B615473B01}" destId="{ABC9D2D1-5398-4E6B-9872-8F48E488B3CE}" srcOrd="0" destOrd="0" presId="urn:microsoft.com/office/officeart/2008/layout/IncreasingCircleProcess"/>
    <dgm:cxn modelId="{8F2AE87A-945D-4A55-8A35-07A392CDA3D1}" type="presParOf" srcId="{22737CF5-D097-46B3-B572-12B615473B01}" destId="{4C70C2F1-8951-4196-84B5-288E499E3146}" srcOrd="1" destOrd="0" presId="urn:microsoft.com/office/officeart/2008/layout/IncreasingCircleProcess"/>
    <dgm:cxn modelId="{34B088D4-9F3D-4F4A-B814-87ECFB044E3F}" type="presParOf" srcId="{22737CF5-D097-46B3-B572-12B615473B01}" destId="{31589F21-1282-4103-AAEC-90B80943EA96}" srcOrd="2" destOrd="0" presId="urn:microsoft.com/office/officeart/2008/layout/IncreasingCircleProcess"/>
    <dgm:cxn modelId="{CCFA7DE1-1A3F-421B-811E-BF5B299BD98E}" type="presParOf" srcId="{22737CF5-D097-46B3-B572-12B615473B01}" destId="{FA1AE8E3-D021-4399-A3D6-7EBF07E5DA0A}" srcOrd="3" destOrd="0" presId="urn:microsoft.com/office/officeart/2008/layout/IncreasingCircleProcess"/>
    <dgm:cxn modelId="{8250280F-3902-4F6A-8588-1B871BE2064B}" type="presParOf" srcId="{4B2C71B1-3403-4E2E-9E59-788DA03DDCE6}" destId="{BC51835D-BA45-44A1-971E-6987A3D156B2}" srcOrd="1" destOrd="0" presId="urn:microsoft.com/office/officeart/2008/layout/IncreasingCircleProcess"/>
    <dgm:cxn modelId="{24CA2621-66A2-4FE8-BAC8-1FB818BA66DC}" type="presParOf" srcId="{4B2C71B1-3403-4E2E-9E59-788DA03DDCE6}" destId="{13B54D70-EC55-4C93-A059-AFF93777D2E3}" srcOrd="2" destOrd="0" presId="urn:microsoft.com/office/officeart/2008/layout/IncreasingCircleProcess"/>
    <dgm:cxn modelId="{2E7339A9-91FB-4654-A68F-03E388AD5569}" type="presParOf" srcId="{13B54D70-EC55-4C93-A059-AFF93777D2E3}" destId="{EC26E4B2-AA27-41BD-97C5-4405F9D5DFAF}" srcOrd="0" destOrd="0" presId="urn:microsoft.com/office/officeart/2008/layout/IncreasingCircleProcess"/>
    <dgm:cxn modelId="{26FDABC0-1BC5-48AC-8718-695481D3ED92}" type="presParOf" srcId="{13B54D70-EC55-4C93-A059-AFF93777D2E3}" destId="{02A49AF8-8508-4475-AFEF-4C924FA48B7D}" srcOrd="1" destOrd="0" presId="urn:microsoft.com/office/officeart/2008/layout/IncreasingCircleProcess"/>
    <dgm:cxn modelId="{6C73A38F-89CF-4489-9F54-FE93AE2CFF6A}" type="presParOf" srcId="{13B54D70-EC55-4C93-A059-AFF93777D2E3}" destId="{FD02D33F-4B85-4B39-9FAD-9AD61DEC11F7}" srcOrd="2" destOrd="0" presId="urn:microsoft.com/office/officeart/2008/layout/IncreasingCircleProcess"/>
    <dgm:cxn modelId="{7B324E1D-D55A-4E23-A587-DCCA59540ABE}" type="presParOf" srcId="{13B54D70-EC55-4C93-A059-AFF93777D2E3}" destId="{7DF54629-1291-4E39-8D52-E94460B743F2}" srcOrd="3" destOrd="0" presId="urn:microsoft.com/office/officeart/2008/layout/IncreasingCircleProcess"/>
    <dgm:cxn modelId="{9DF2243B-282E-4D3B-A6AD-5202646E99D4}" type="presParOf" srcId="{4B2C71B1-3403-4E2E-9E59-788DA03DDCE6}" destId="{99ACE042-7689-4EE4-8946-866CAE466E84}" srcOrd="3" destOrd="0" presId="urn:microsoft.com/office/officeart/2008/layout/IncreasingCircleProcess"/>
    <dgm:cxn modelId="{FA50D418-32FB-4CA2-B3A6-462882EEB129}" type="presParOf" srcId="{4B2C71B1-3403-4E2E-9E59-788DA03DDCE6}" destId="{98F30DC4-7377-479C-98EF-32FF4B47FAC8}" srcOrd="4" destOrd="0" presId="urn:microsoft.com/office/officeart/2008/layout/IncreasingCircleProcess"/>
    <dgm:cxn modelId="{9C29B0F4-08EF-4E5D-A575-5E0C0BD53EE0}" type="presParOf" srcId="{98F30DC4-7377-479C-98EF-32FF4B47FAC8}" destId="{B35AF31E-D780-44CF-B5EC-2E75123B4D65}" srcOrd="0" destOrd="0" presId="urn:microsoft.com/office/officeart/2008/layout/IncreasingCircleProcess"/>
    <dgm:cxn modelId="{A9C9A1DE-ED73-4712-87A0-9B342AE86DA7}" type="presParOf" srcId="{98F30DC4-7377-479C-98EF-32FF4B47FAC8}" destId="{A43D1C5F-15F2-4328-8F02-972FECDEF115}" srcOrd="1" destOrd="0" presId="urn:microsoft.com/office/officeart/2008/layout/IncreasingCircleProcess"/>
    <dgm:cxn modelId="{6CC685A6-7DA3-4114-B241-0EB902E89120}" type="presParOf" srcId="{98F30DC4-7377-479C-98EF-32FF4B47FAC8}" destId="{19F83E1C-4A0B-4227-BA65-52DEA61D294B}" srcOrd="2" destOrd="0" presId="urn:microsoft.com/office/officeart/2008/layout/IncreasingCircleProcess"/>
    <dgm:cxn modelId="{3E732F4C-3E55-4A82-9C3C-1FA529970BE6}" type="presParOf" srcId="{98F30DC4-7377-479C-98EF-32FF4B47FAC8}" destId="{B154A68A-7062-4E73-9E8B-D28589D58199}" srcOrd="3" destOrd="0" presId="urn:microsoft.com/office/officeart/2008/layout/IncreasingCircle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971EBE9-A3BE-45B7-B515-16FA18099BD7}" type="doc">
      <dgm:prSet loTypeId="urn:microsoft.com/office/officeart/2005/8/layout/hProcess11" loCatId="process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zh-CN" altLang="en-US"/>
        </a:p>
      </dgm:t>
    </dgm:pt>
    <dgm:pt modelId="{D924FF6D-B097-46C3-A742-F1A474ED1E96}">
      <dgm:prSet phldrT="[文本]"/>
      <dgm:spPr/>
      <dgm:t>
        <a:bodyPr/>
        <a:lstStyle/>
        <a:p>
          <a:r>
            <a:rPr lang="en-US" altLang="zh-CN" dirty="0"/>
            <a:t>Spring Boot</a:t>
          </a:r>
          <a:endParaRPr lang="zh-CN" altLang="en-US" dirty="0"/>
        </a:p>
      </dgm:t>
    </dgm:pt>
    <dgm:pt modelId="{39CD9981-85FC-4C6B-890C-00FA9FE44889}" type="parTrans" cxnId="{4044EAAC-40BE-496C-9E10-875260010517}">
      <dgm:prSet/>
      <dgm:spPr/>
      <dgm:t>
        <a:bodyPr/>
        <a:lstStyle/>
        <a:p>
          <a:endParaRPr lang="zh-CN" altLang="en-US"/>
        </a:p>
      </dgm:t>
    </dgm:pt>
    <dgm:pt modelId="{F29B085C-C4EA-4490-8E73-33FC3D55DA41}" type="sibTrans" cxnId="{4044EAAC-40BE-496C-9E10-875260010517}">
      <dgm:prSet/>
      <dgm:spPr/>
      <dgm:t>
        <a:bodyPr/>
        <a:lstStyle/>
        <a:p>
          <a:endParaRPr lang="zh-CN" altLang="en-US"/>
        </a:p>
      </dgm:t>
    </dgm:pt>
    <dgm:pt modelId="{1FC626CD-B9B9-43B0-9BAB-3333C085D201}">
      <dgm:prSet phldrT="[文本]"/>
      <dgm:spPr/>
      <dgm:t>
        <a:bodyPr/>
        <a:lstStyle/>
        <a:p>
          <a:r>
            <a:rPr lang="en-US" altLang="zh-CN" dirty="0" err="1"/>
            <a:t>MyBatis</a:t>
          </a:r>
          <a:endParaRPr lang="zh-CN" altLang="en-US" dirty="0"/>
        </a:p>
      </dgm:t>
    </dgm:pt>
    <dgm:pt modelId="{638904E2-0A7C-44FC-8BE2-122352596EC1}" type="parTrans" cxnId="{EEF107AA-D339-4B25-B325-97B521AFB308}">
      <dgm:prSet/>
      <dgm:spPr/>
      <dgm:t>
        <a:bodyPr/>
        <a:lstStyle/>
        <a:p>
          <a:endParaRPr lang="zh-CN" altLang="en-US"/>
        </a:p>
      </dgm:t>
    </dgm:pt>
    <dgm:pt modelId="{96E33B20-E96A-427E-952B-0E8694F1CD87}" type="sibTrans" cxnId="{EEF107AA-D339-4B25-B325-97B521AFB308}">
      <dgm:prSet/>
      <dgm:spPr/>
      <dgm:t>
        <a:bodyPr/>
        <a:lstStyle/>
        <a:p>
          <a:endParaRPr lang="zh-CN" altLang="en-US"/>
        </a:p>
      </dgm:t>
    </dgm:pt>
    <dgm:pt modelId="{C8B3372D-7526-45E9-909E-0DEE42FA1892}">
      <dgm:prSet phldrT="[文本]"/>
      <dgm:spPr/>
      <dgm:t>
        <a:bodyPr/>
        <a:lstStyle/>
        <a:p>
          <a:r>
            <a:rPr lang="en-US" altLang="zh-CN" dirty="0" err="1"/>
            <a:t>Thymeleaf</a:t>
          </a:r>
          <a:endParaRPr lang="zh-CN" altLang="en-US" dirty="0"/>
        </a:p>
      </dgm:t>
    </dgm:pt>
    <dgm:pt modelId="{6F4EB36F-52E1-45D8-AE42-30E3A644E7FA}" type="parTrans" cxnId="{7E0839BE-4C70-4E63-9D8D-438ED40D3037}">
      <dgm:prSet/>
      <dgm:spPr/>
      <dgm:t>
        <a:bodyPr/>
        <a:lstStyle/>
        <a:p>
          <a:endParaRPr lang="zh-CN" altLang="en-US"/>
        </a:p>
      </dgm:t>
    </dgm:pt>
    <dgm:pt modelId="{AA39A334-3373-4B13-9024-EF48AC079260}" type="sibTrans" cxnId="{7E0839BE-4C70-4E63-9D8D-438ED40D3037}">
      <dgm:prSet/>
      <dgm:spPr/>
      <dgm:t>
        <a:bodyPr/>
        <a:lstStyle/>
        <a:p>
          <a:endParaRPr lang="zh-CN" altLang="en-US"/>
        </a:p>
      </dgm:t>
    </dgm:pt>
    <dgm:pt modelId="{4B844653-1075-4FFB-98F4-61954049FADE}">
      <dgm:prSet phldrT="[文本]"/>
      <dgm:spPr/>
      <dgm:t>
        <a:bodyPr/>
        <a:lstStyle/>
        <a:p>
          <a:r>
            <a:rPr lang="zh-CN" altLang="en-US" dirty="0"/>
            <a:t>飞冰</a:t>
          </a:r>
        </a:p>
      </dgm:t>
    </dgm:pt>
    <dgm:pt modelId="{83F36D9D-AD88-48AD-8741-4E3C3037B919}" type="parTrans" cxnId="{E3287A1A-D7AF-4E99-939C-57A00174FB11}">
      <dgm:prSet/>
      <dgm:spPr/>
      <dgm:t>
        <a:bodyPr/>
        <a:lstStyle/>
        <a:p>
          <a:endParaRPr lang="zh-CN" altLang="en-US"/>
        </a:p>
      </dgm:t>
    </dgm:pt>
    <dgm:pt modelId="{067D1572-3297-4FD6-8456-B1A892267737}" type="sibTrans" cxnId="{E3287A1A-D7AF-4E99-939C-57A00174FB11}">
      <dgm:prSet/>
      <dgm:spPr/>
      <dgm:t>
        <a:bodyPr/>
        <a:lstStyle/>
        <a:p>
          <a:endParaRPr lang="zh-CN" altLang="en-US"/>
        </a:p>
      </dgm:t>
    </dgm:pt>
    <dgm:pt modelId="{1F7B0B4A-5C8A-4C29-BDA4-F2B0020BCC0C}" type="pres">
      <dgm:prSet presAssocID="{E971EBE9-A3BE-45B7-B515-16FA18099BD7}" presName="Name0" presStyleCnt="0">
        <dgm:presLayoutVars>
          <dgm:dir/>
          <dgm:resizeHandles val="exact"/>
        </dgm:presLayoutVars>
      </dgm:prSet>
      <dgm:spPr/>
    </dgm:pt>
    <dgm:pt modelId="{47108480-04C7-4C38-AD22-6D8A48287F6F}" type="pres">
      <dgm:prSet presAssocID="{E971EBE9-A3BE-45B7-B515-16FA18099BD7}" presName="arrow" presStyleLbl="bgShp" presStyleIdx="0" presStyleCnt="1"/>
      <dgm:spPr/>
    </dgm:pt>
    <dgm:pt modelId="{07E5E8C6-70D1-4D5A-A114-5D214E04562F}" type="pres">
      <dgm:prSet presAssocID="{E971EBE9-A3BE-45B7-B515-16FA18099BD7}" presName="points" presStyleCnt="0"/>
      <dgm:spPr/>
    </dgm:pt>
    <dgm:pt modelId="{52209A8B-38FD-414E-ADB1-0DBDA18426F0}" type="pres">
      <dgm:prSet presAssocID="{D924FF6D-B097-46C3-A742-F1A474ED1E96}" presName="compositeA" presStyleCnt="0"/>
      <dgm:spPr/>
    </dgm:pt>
    <dgm:pt modelId="{007C221B-1F26-41D5-983F-4B95F6126A42}" type="pres">
      <dgm:prSet presAssocID="{D924FF6D-B097-46C3-A742-F1A474ED1E96}" presName="textA" presStyleLbl="revTx" presStyleIdx="0" presStyleCnt="4">
        <dgm:presLayoutVars>
          <dgm:bulletEnabled val="1"/>
        </dgm:presLayoutVars>
      </dgm:prSet>
      <dgm:spPr/>
    </dgm:pt>
    <dgm:pt modelId="{C7CDFAC9-C8EF-480E-95EA-005D1F8CBCF2}" type="pres">
      <dgm:prSet presAssocID="{D924FF6D-B097-46C3-A742-F1A474ED1E96}" presName="circleA" presStyleLbl="node1" presStyleIdx="0" presStyleCnt="4"/>
      <dgm:spPr/>
    </dgm:pt>
    <dgm:pt modelId="{B1EBA281-0451-4018-BBEC-98F1BE1B42CB}" type="pres">
      <dgm:prSet presAssocID="{D924FF6D-B097-46C3-A742-F1A474ED1E96}" presName="spaceA" presStyleCnt="0"/>
      <dgm:spPr/>
    </dgm:pt>
    <dgm:pt modelId="{145BDC19-48D6-45C9-AA8B-F70109874840}" type="pres">
      <dgm:prSet presAssocID="{F29B085C-C4EA-4490-8E73-33FC3D55DA41}" presName="space" presStyleCnt="0"/>
      <dgm:spPr/>
    </dgm:pt>
    <dgm:pt modelId="{C18FC481-73D0-4ED6-B554-C7525AA1113B}" type="pres">
      <dgm:prSet presAssocID="{1FC626CD-B9B9-43B0-9BAB-3333C085D201}" presName="compositeB" presStyleCnt="0"/>
      <dgm:spPr/>
    </dgm:pt>
    <dgm:pt modelId="{DCE20652-3EF0-42B4-97CF-54A2C4D6C3DE}" type="pres">
      <dgm:prSet presAssocID="{1FC626CD-B9B9-43B0-9BAB-3333C085D201}" presName="textB" presStyleLbl="revTx" presStyleIdx="1" presStyleCnt="4">
        <dgm:presLayoutVars>
          <dgm:bulletEnabled val="1"/>
        </dgm:presLayoutVars>
      </dgm:prSet>
      <dgm:spPr/>
    </dgm:pt>
    <dgm:pt modelId="{94226004-C7A2-4804-B523-C6F705E8D366}" type="pres">
      <dgm:prSet presAssocID="{1FC626CD-B9B9-43B0-9BAB-3333C085D201}" presName="circleB" presStyleLbl="node1" presStyleIdx="1" presStyleCnt="4"/>
      <dgm:spPr/>
    </dgm:pt>
    <dgm:pt modelId="{8D288035-7D13-42E0-ACBD-4A6AAFC9E9E0}" type="pres">
      <dgm:prSet presAssocID="{1FC626CD-B9B9-43B0-9BAB-3333C085D201}" presName="spaceB" presStyleCnt="0"/>
      <dgm:spPr/>
    </dgm:pt>
    <dgm:pt modelId="{72963BFA-E9E3-4330-9E48-5062F50D740C}" type="pres">
      <dgm:prSet presAssocID="{96E33B20-E96A-427E-952B-0E8694F1CD87}" presName="space" presStyleCnt="0"/>
      <dgm:spPr/>
    </dgm:pt>
    <dgm:pt modelId="{91F6A271-5218-4C0D-9D78-53A671211B5F}" type="pres">
      <dgm:prSet presAssocID="{C8B3372D-7526-45E9-909E-0DEE42FA1892}" presName="compositeA" presStyleCnt="0"/>
      <dgm:spPr/>
    </dgm:pt>
    <dgm:pt modelId="{35A41934-ACA8-4631-83D7-8A42F3A2841C}" type="pres">
      <dgm:prSet presAssocID="{C8B3372D-7526-45E9-909E-0DEE42FA1892}" presName="textA" presStyleLbl="revTx" presStyleIdx="2" presStyleCnt="4">
        <dgm:presLayoutVars>
          <dgm:bulletEnabled val="1"/>
        </dgm:presLayoutVars>
      </dgm:prSet>
      <dgm:spPr/>
    </dgm:pt>
    <dgm:pt modelId="{C2CC7943-9942-4363-91B5-177ACBC3553C}" type="pres">
      <dgm:prSet presAssocID="{C8B3372D-7526-45E9-909E-0DEE42FA1892}" presName="circleA" presStyleLbl="node1" presStyleIdx="2" presStyleCnt="4"/>
      <dgm:spPr/>
    </dgm:pt>
    <dgm:pt modelId="{812FB576-C66B-4F78-8A6B-1E7704F43096}" type="pres">
      <dgm:prSet presAssocID="{C8B3372D-7526-45E9-909E-0DEE42FA1892}" presName="spaceA" presStyleCnt="0"/>
      <dgm:spPr/>
    </dgm:pt>
    <dgm:pt modelId="{1F3B2D94-87ED-4F9E-99B3-4D4A13445FD6}" type="pres">
      <dgm:prSet presAssocID="{AA39A334-3373-4B13-9024-EF48AC079260}" presName="space" presStyleCnt="0"/>
      <dgm:spPr/>
    </dgm:pt>
    <dgm:pt modelId="{FF3AE263-5464-43C8-AE6E-E39585A870AD}" type="pres">
      <dgm:prSet presAssocID="{4B844653-1075-4FFB-98F4-61954049FADE}" presName="compositeB" presStyleCnt="0"/>
      <dgm:spPr/>
    </dgm:pt>
    <dgm:pt modelId="{9E3C98BD-0BDC-4733-9E0E-AFE8E8D7C7D0}" type="pres">
      <dgm:prSet presAssocID="{4B844653-1075-4FFB-98F4-61954049FADE}" presName="textB" presStyleLbl="revTx" presStyleIdx="3" presStyleCnt="4">
        <dgm:presLayoutVars>
          <dgm:bulletEnabled val="1"/>
        </dgm:presLayoutVars>
      </dgm:prSet>
      <dgm:spPr/>
    </dgm:pt>
    <dgm:pt modelId="{577CEA90-5697-4C6A-8E38-23C3636CECE1}" type="pres">
      <dgm:prSet presAssocID="{4B844653-1075-4FFB-98F4-61954049FADE}" presName="circleB" presStyleLbl="node1" presStyleIdx="3" presStyleCnt="4"/>
      <dgm:spPr/>
    </dgm:pt>
    <dgm:pt modelId="{303EB918-8972-4F6D-A153-6A8646239F15}" type="pres">
      <dgm:prSet presAssocID="{4B844653-1075-4FFB-98F4-61954049FADE}" presName="spaceB" presStyleCnt="0"/>
      <dgm:spPr/>
    </dgm:pt>
  </dgm:ptLst>
  <dgm:cxnLst>
    <dgm:cxn modelId="{23AAD902-A8EA-401C-A403-6EB21A3F514E}" type="presOf" srcId="{D924FF6D-B097-46C3-A742-F1A474ED1E96}" destId="{007C221B-1F26-41D5-983F-4B95F6126A42}" srcOrd="0" destOrd="0" presId="urn:microsoft.com/office/officeart/2005/8/layout/hProcess11"/>
    <dgm:cxn modelId="{E3287A1A-D7AF-4E99-939C-57A00174FB11}" srcId="{E971EBE9-A3BE-45B7-B515-16FA18099BD7}" destId="{4B844653-1075-4FFB-98F4-61954049FADE}" srcOrd="3" destOrd="0" parTransId="{83F36D9D-AD88-48AD-8741-4E3C3037B919}" sibTransId="{067D1572-3297-4FD6-8456-B1A892267737}"/>
    <dgm:cxn modelId="{FE5A013A-D643-409C-801A-6496946CDCCC}" type="presOf" srcId="{1FC626CD-B9B9-43B0-9BAB-3333C085D201}" destId="{DCE20652-3EF0-42B4-97CF-54A2C4D6C3DE}" srcOrd="0" destOrd="0" presId="urn:microsoft.com/office/officeart/2005/8/layout/hProcess11"/>
    <dgm:cxn modelId="{6B5A073B-BDF0-4673-A84E-C6B0560BE57A}" type="presOf" srcId="{4B844653-1075-4FFB-98F4-61954049FADE}" destId="{9E3C98BD-0BDC-4733-9E0E-AFE8E8D7C7D0}" srcOrd="0" destOrd="0" presId="urn:microsoft.com/office/officeart/2005/8/layout/hProcess11"/>
    <dgm:cxn modelId="{EEF107AA-D339-4B25-B325-97B521AFB308}" srcId="{E971EBE9-A3BE-45B7-B515-16FA18099BD7}" destId="{1FC626CD-B9B9-43B0-9BAB-3333C085D201}" srcOrd="1" destOrd="0" parTransId="{638904E2-0A7C-44FC-8BE2-122352596EC1}" sibTransId="{96E33B20-E96A-427E-952B-0E8694F1CD87}"/>
    <dgm:cxn modelId="{4044EAAC-40BE-496C-9E10-875260010517}" srcId="{E971EBE9-A3BE-45B7-B515-16FA18099BD7}" destId="{D924FF6D-B097-46C3-A742-F1A474ED1E96}" srcOrd="0" destOrd="0" parTransId="{39CD9981-85FC-4C6B-890C-00FA9FE44889}" sibTransId="{F29B085C-C4EA-4490-8E73-33FC3D55DA41}"/>
    <dgm:cxn modelId="{7E0839BE-4C70-4E63-9D8D-438ED40D3037}" srcId="{E971EBE9-A3BE-45B7-B515-16FA18099BD7}" destId="{C8B3372D-7526-45E9-909E-0DEE42FA1892}" srcOrd="2" destOrd="0" parTransId="{6F4EB36F-52E1-45D8-AE42-30E3A644E7FA}" sibTransId="{AA39A334-3373-4B13-9024-EF48AC079260}"/>
    <dgm:cxn modelId="{E5F974C5-B8C8-4DAC-8EC7-BA41E95B84D7}" type="presOf" srcId="{E971EBE9-A3BE-45B7-B515-16FA18099BD7}" destId="{1F7B0B4A-5C8A-4C29-BDA4-F2B0020BCC0C}" srcOrd="0" destOrd="0" presId="urn:microsoft.com/office/officeart/2005/8/layout/hProcess11"/>
    <dgm:cxn modelId="{0310F5DC-40FC-40DB-A225-D0B6DE609A6E}" type="presOf" srcId="{C8B3372D-7526-45E9-909E-0DEE42FA1892}" destId="{35A41934-ACA8-4631-83D7-8A42F3A2841C}" srcOrd="0" destOrd="0" presId="urn:microsoft.com/office/officeart/2005/8/layout/hProcess11"/>
    <dgm:cxn modelId="{66E3488E-49E4-4E82-B4A3-7B6B2CD142F5}" type="presParOf" srcId="{1F7B0B4A-5C8A-4C29-BDA4-F2B0020BCC0C}" destId="{47108480-04C7-4C38-AD22-6D8A48287F6F}" srcOrd="0" destOrd="0" presId="urn:microsoft.com/office/officeart/2005/8/layout/hProcess11"/>
    <dgm:cxn modelId="{C5A4F99A-197F-4DD8-A12A-C550E272A59A}" type="presParOf" srcId="{1F7B0B4A-5C8A-4C29-BDA4-F2B0020BCC0C}" destId="{07E5E8C6-70D1-4D5A-A114-5D214E04562F}" srcOrd="1" destOrd="0" presId="urn:microsoft.com/office/officeart/2005/8/layout/hProcess11"/>
    <dgm:cxn modelId="{F43DC123-60E7-42A5-BC95-AB89D44F5CEA}" type="presParOf" srcId="{07E5E8C6-70D1-4D5A-A114-5D214E04562F}" destId="{52209A8B-38FD-414E-ADB1-0DBDA18426F0}" srcOrd="0" destOrd="0" presId="urn:microsoft.com/office/officeart/2005/8/layout/hProcess11"/>
    <dgm:cxn modelId="{6D35B9FD-0947-456B-9D04-F50DEF618E63}" type="presParOf" srcId="{52209A8B-38FD-414E-ADB1-0DBDA18426F0}" destId="{007C221B-1F26-41D5-983F-4B95F6126A42}" srcOrd="0" destOrd="0" presId="urn:microsoft.com/office/officeart/2005/8/layout/hProcess11"/>
    <dgm:cxn modelId="{C6FA5274-F931-4F5E-9F69-91DE00F0506B}" type="presParOf" srcId="{52209A8B-38FD-414E-ADB1-0DBDA18426F0}" destId="{C7CDFAC9-C8EF-480E-95EA-005D1F8CBCF2}" srcOrd="1" destOrd="0" presId="urn:microsoft.com/office/officeart/2005/8/layout/hProcess11"/>
    <dgm:cxn modelId="{06E05306-6A4C-4836-8E50-8298385C2D2C}" type="presParOf" srcId="{52209A8B-38FD-414E-ADB1-0DBDA18426F0}" destId="{B1EBA281-0451-4018-BBEC-98F1BE1B42CB}" srcOrd="2" destOrd="0" presId="urn:microsoft.com/office/officeart/2005/8/layout/hProcess11"/>
    <dgm:cxn modelId="{D1B50B30-2FE1-4CC0-9C18-C00E65EB83FF}" type="presParOf" srcId="{07E5E8C6-70D1-4D5A-A114-5D214E04562F}" destId="{145BDC19-48D6-45C9-AA8B-F70109874840}" srcOrd="1" destOrd="0" presId="urn:microsoft.com/office/officeart/2005/8/layout/hProcess11"/>
    <dgm:cxn modelId="{E9A11342-2241-41DA-9FAB-B720EA0D28A4}" type="presParOf" srcId="{07E5E8C6-70D1-4D5A-A114-5D214E04562F}" destId="{C18FC481-73D0-4ED6-B554-C7525AA1113B}" srcOrd="2" destOrd="0" presId="urn:microsoft.com/office/officeart/2005/8/layout/hProcess11"/>
    <dgm:cxn modelId="{84F2BB67-C574-4287-A9B3-ECA639D64324}" type="presParOf" srcId="{C18FC481-73D0-4ED6-B554-C7525AA1113B}" destId="{DCE20652-3EF0-42B4-97CF-54A2C4D6C3DE}" srcOrd="0" destOrd="0" presId="urn:microsoft.com/office/officeart/2005/8/layout/hProcess11"/>
    <dgm:cxn modelId="{8E3537B6-C954-4CF2-A0CE-2ABEE746FE27}" type="presParOf" srcId="{C18FC481-73D0-4ED6-B554-C7525AA1113B}" destId="{94226004-C7A2-4804-B523-C6F705E8D366}" srcOrd="1" destOrd="0" presId="urn:microsoft.com/office/officeart/2005/8/layout/hProcess11"/>
    <dgm:cxn modelId="{7103BD5C-349C-4F39-A918-03165FAE0E3C}" type="presParOf" srcId="{C18FC481-73D0-4ED6-B554-C7525AA1113B}" destId="{8D288035-7D13-42E0-ACBD-4A6AAFC9E9E0}" srcOrd="2" destOrd="0" presId="urn:microsoft.com/office/officeart/2005/8/layout/hProcess11"/>
    <dgm:cxn modelId="{9BD05245-A827-4A04-B180-9F02D60B1B59}" type="presParOf" srcId="{07E5E8C6-70D1-4D5A-A114-5D214E04562F}" destId="{72963BFA-E9E3-4330-9E48-5062F50D740C}" srcOrd="3" destOrd="0" presId="urn:microsoft.com/office/officeart/2005/8/layout/hProcess11"/>
    <dgm:cxn modelId="{249AC2AB-6F48-4234-BE28-27B94B480256}" type="presParOf" srcId="{07E5E8C6-70D1-4D5A-A114-5D214E04562F}" destId="{91F6A271-5218-4C0D-9D78-53A671211B5F}" srcOrd="4" destOrd="0" presId="urn:microsoft.com/office/officeart/2005/8/layout/hProcess11"/>
    <dgm:cxn modelId="{B344ADDD-35D2-4C35-9D9D-804B1D7A2B83}" type="presParOf" srcId="{91F6A271-5218-4C0D-9D78-53A671211B5F}" destId="{35A41934-ACA8-4631-83D7-8A42F3A2841C}" srcOrd="0" destOrd="0" presId="urn:microsoft.com/office/officeart/2005/8/layout/hProcess11"/>
    <dgm:cxn modelId="{4F70063A-C8F0-4F44-954B-B5E9F5837635}" type="presParOf" srcId="{91F6A271-5218-4C0D-9D78-53A671211B5F}" destId="{C2CC7943-9942-4363-91B5-177ACBC3553C}" srcOrd="1" destOrd="0" presId="urn:microsoft.com/office/officeart/2005/8/layout/hProcess11"/>
    <dgm:cxn modelId="{EB45130F-3B42-4049-9144-87CCB88B0B77}" type="presParOf" srcId="{91F6A271-5218-4C0D-9D78-53A671211B5F}" destId="{812FB576-C66B-4F78-8A6B-1E7704F43096}" srcOrd="2" destOrd="0" presId="urn:microsoft.com/office/officeart/2005/8/layout/hProcess11"/>
    <dgm:cxn modelId="{705B8761-36F6-45E8-8993-792D37E77F35}" type="presParOf" srcId="{07E5E8C6-70D1-4D5A-A114-5D214E04562F}" destId="{1F3B2D94-87ED-4F9E-99B3-4D4A13445FD6}" srcOrd="5" destOrd="0" presId="urn:microsoft.com/office/officeart/2005/8/layout/hProcess11"/>
    <dgm:cxn modelId="{5566480F-8ECE-4C11-BFC7-0AF1911D9AC5}" type="presParOf" srcId="{07E5E8C6-70D1-4D5A-A114-5D214E04562F}" destId="{FF3AE263-5464-43C8-AE6E-E39585A870AD}" srcOrd="6" destOrd="0" presId="urn:microsoft.com/office/officeart/2005/8/layout/hProcess11"/>
    <dgm:cxn modelId="{6063EE4D-C044-4C8D-BA71-7ACE19045D75}" type="presParOf" srcId="{FF3AE263-5464-43C8-AE6E-E39585A870AD}" destId="{9E3C98BD-0BDC-4733-9E0E-AFE8E8D7C7D0}" srcOrd="0" destOrd="0" presId="urn:microsoft.com/office/officeart/2005/8/layout/hProcess11"/>
    <dgm:cxn modelId="{C1CC4C16-63EF-4ED2-9A3E-34DBC8997227}" type="presParOf" srcId="{FF3AE263-5464-43C8-AE6E-E39585A870AD}" destId="{577CEA90-5697-4C6A-8E38-23C3636CECE1}" srcOrd="1" destOrd="0" presId="urn:microsoft.com/office/officeart/2005/8/layout/hProcess11"/>
    <dgm:cxn modelId="{19735BA4-9D52-4FB2-95E7-DB8EB5B51289}" type="presParOf" srcId="{FF3AE263-5464-43C8-AE6E-E39585A870AD}" destId="{303EB918-8972-4F6D-A153-6A8646239F15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BC9D2D1-5398-4E6B-9872-8F48E488B3CE}">
      <dsp:nvSpPr>
        <dsp:cNvPr id="0" name=""/>
        <dsp:cNvSpPr/>
      </dsp:nvSpPr>
      <dsp:spPr>
        <a:xfrm>
          <a:off x="2328" y="0"/>
          <a:ext cx="628904" cy="62890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70C2F1-8951-4196-84B5-288E499E3146}">
      <dsp:nvSpPr>
        <dsp:cNvPr id="0" name=""/>
        <dsp:cNvSpPr/>
      </dsp:nvSpPr>
      <dsp:spPr>
        <a:xfrm>
          <a:off x="65218" y="62890"/>
          <a:ext cx="503123" cy="503123"/>
        </a:xfrm>
        <a:prstGeom prst="chord">
          <a:avLst>
            <a:gd name="adj1" fmla="val 1168272"/>
            <a:gd name="adj2" fmla="val 963172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589F21-1282-4103-AAEC-90B80943EA96}">
      <dsp:nvSpPr>
        <dsp:cNvPr id="0" name=""/>
        <dsp:cNvSpPr/>
      </dsp:nvSpPr>
      <dsp:spPr>
        <a:xfrm>
          <a:off x="762253" y="628904"/>
          <a:ext cx="1860507" cy="264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2"/>
              </a:solidFill>
            </a:rPr>
            <a:t>背景</a:t>
          </a:r>
          <a:endParaRPr lang="en-US" altLang="zh-CN" sz="2400" kern="1200" dirty="0">
            <a:solidFill>
              <a:schemeClr val="tx2"/>
            </a:solidFill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2"/>
              </a:solidFill>
              <a:latin typeface="Gill Sans MT" panose="020B0502020104020203"/>
              <a:ea typeface="华文中宋" panose="02010600040101010101" pitchFamily="2" charset="-122"/>
              <a:cs typeface="+mn-cs"/>
            </a:rPr>
            <a:t>技术栈</a:t>
          </a:r>
          <a:endParaRPr lang="en-US" altLang="zh-CN" sz="2400" kern="1200" dirty="0">
            <a:solidFill>
              <a:schemeClr val="tx2"/>
            </a:solidFill>
            <a:latin typeface="Gill Sans MT" panose="020B0502020104020203"/>
            <a:ea typeface="华文中宋" panose="02010600040101010101" pitchFamily="2" charset="-122"/>
            <a:cs typeface="+mn-cs"/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2"/>
              </a:solidFill>
            </a:rPr>
            <a:t>整体设计</a:t>
          </a:r>
          <a:endParaRPr lang="en-US" altLang="zh-CN" sz="2400" kern="1200" dirty="0">
            <a:solidFill>
              <a:schemeClr val="tx2"/>
            </a:solidFill>
          </a:endParaRPr>
        </a:p>
      </dsp:txBody>
      <dsp:txXfrm>
        <a:off x="762253" y="628904"/>
        <a:ext cx="1860507" cy="2646637"/>
      </dsp:txXfrm>
    </dsp:sp>
    <dsp:sp modelId="{FA1AE8E3-D021-4399-A3D6-7EBF07E5DA0A}">
      <dsp:nvSpPr>
        <dsp:cNvPr id="0" name=""/>
        <dsp:cNvSpPr/>
      </dsp:nvSpPr>
      <dsp:spPr>
        <a:xfrm>
          <a:off x="762253" y="0"/>
          <a:ext cx="1860507" cy="628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项目简介</a:t>
          </a:r>
        </a:p>
      </dsp:txBody>
      <dsp:txXfrm>
        <a:off x="762253" y="0"/>
        <a:ext cx="1860507" cy="628904"/>
      </dsp:txXfrm>
    </dsp:sp>
    <dsp:sp modelId="{EC26E4B2-AA27-41BD-97C5-4405F9D5DFAF}">
      <dsp:nvSpPr>
        <dsp:cNvPr id="0" name=""/>
        <dsp:cNvSpPr/>
      </dsp:nvSpPr>
      <dsp:spPr>
        <a:xfrm>
          <a:off x="2753783" y="0"/>
          <a:ext cx="628904" cy="62890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A49AF8-8508-4475-AFEF-4C924FA48B7D}">
      <dsp:nvSpPr>
        <dsp:cNvPr id="0" name=""/>
        <dsp:cNvSpPr/>
      </dsp:nvSpPr>
      <dsp:spPr>
        <a:xfrm>
          <a:off x="2816673" y="62890"/>
          <a:ext cx="503123" cy="503123"/>
        </a:xfrm>
        <a:prstGeom prst="chord">
          <a:avLst>
            <a:gd name="adj1" fmla="val 20431728"/>
            <a:gd name="adj2" fmla="val 11968272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02D33F-4B85-4B39-9FAD-9AD61DEC11F7}">
      <dsp:nvSpPr>
        <dsp:cNvPr id="0" name=""/>
        <dsp:cNvSpPr/>
      </dsp:nvSpPr>
      <dsp:spPr>
        <a:xfrm>
          <a:off x="3513708" y="628904"/>
          <a:ext cx="1860507" cy="264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2400" kern="1200" dirty="0">
            <a:solidFill>
              <a:schemeClr val="tx2"/>
            </a:solidFill>
          </a:endParaRPr>
        </a:p>
      </dsp:txBody>
      <dsp:txXfrm>
        <a:off x="3513708" y="628904"/>
        <a:ext cx="1860507" cy="2646637"/>
      </dsp:txXfrm>
    </dsp:sp>
    <dsp:sp modelId="{7DF54629-1291-4E39-8D52-E94460B743F2}">
      <dsp:nvSpPr>
        <dsp:cNvPr id="0" name=""/>
        <dsp:cNvSpPr/>
      </dsp:nvSpPr>
      <dsp:spPr>
        <a:xfrm>
          <a:off x="3513708" y="0"/>
          <a:ext cx="1860507" cy="628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项目展示</a:t>
          </a:r>
        </a:p>
      </dsp:txBody>
      <dsp:txXfrm>
        <a:off x="3513708" y="0"/>
        <a:ext cx="1860507" cy="628904"/>
      </dsp:txXfrm>
    </dsp:sp>
    <dsp:sp modelId="{B35AF31E-D780-44CF-B5EC-2E75123B4D65}">
      <dsp:nvSpPr>
        <dsp:cNvPr id="0" name=""/>
        <dsp:cNvSpPr/>
      </dsp:nvSpPr>
      <dsp:spPr>
        <a:xfrm>
          <a:off x="5505238" y="0"/>
          <a:ext cx="628904" cy="62890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3D1C5F-15F2-4328-8F02-972FECDEF115}">
      <dsp:nvSpPr>
        <dsp:cNvPr id="0" name=""/>
        <dsp:cNvSpPr/>
      </dsp:nvSpPr>
      <dsp:spPr>
        <a:xfrm>
          <a:off x="5568128" y="62890"/>
          <a:ext cx="503123" cy="503123"/>
        </a:xfrm>
        <a:prstGeom prst="chord">
          <a:avLst>
            <a:gd name="adj1" fmla="val 16200000"/>
            <a:gd name="adj2" fmla="val 1620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F83E1C-4A0B-4227-BA65-52DEA61D294B}">
      <dsp:nvSpPr>
        <dsp:cNvPr id="0" name=""/>
        <dsp:cNvSpPr/>
      </dsp:nvSpPr>
      <dsp:spPr>
        <a:xfrm>
          <a:off x="6265164" y="628904"/>
          <a:ext cx="1860507" cy="26466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2"/>
              </a:solidFill>
            </a:rPr>
            <a:t>数据校验</a:t>
          </a:r>
          <a:endParaRPr lang="en-US" altLang="zh-CN" sz="2400" kern="1200" dirty="0">
            <a:solidFill>
              <a:schemeClr val="tx2"/>
            </a:solidFill>
          </a:endParaRP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400" kern="1200" dirty="0">
              <a:solidFill>
                <a:schemeClr val="tx2"/>
              </a:solidFill>
            </a:rPr>
            <a:t>跨域</a:t>
          </a:r>
          <a:endParaRPr lang="en-US" altLang="zh-CN" sz="2400" kern="1200" dirty="0">
            <a:solidFill>
              <a:schemeClr val="tx2"/>
            </a:solidFill>
          </a:endParaRPr>
        </a:p>
      </dsp:txBody>
      <dsp:txXfrm>
        <a:off x="6265164" y="628904"/>
        <a:ext cx="1860507" cy="2646637"/>
      </dsp:txXfrm>
    </dsp:sp>
    <dsp:sp modelId="{B154A68A-7062-4E73-9E8B-D28589D58199}">
      <dsp:nvSpPr>
        <dsp:cNvPr id="0" name=""/>
        <dsp:cNvSpPr/>
      </dsp:nvSpPr>
      <dsp:spPr>
        <a:xfrm>
          <a:off x="6265164" y="0"/>
          <a:ext cx="1860507" cy="6289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700" kern="1200" dirty="0"/>
            <a:t>思考与总结</a:t>
          </a:r>
        </a:p>
      </dsp:txBody>
      <dsp:txXfrm>
        <a:off x="6265164" y="0"/>
        <a:ext cx="1860507" cy="62890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108480-04C7-4C38-AD22-6D8A48287F6F}">
      <dsp:nvSpPr>
        <dsp:cNvPr id="0" name=""/>
        <dsp:cNvSpPr/>
      </dsp:nvSpPr>
      <dsp:spPr>
        <a:xfrm>
          <a:off x="0" y="1226401"/>
          <a:ext cx="7729728" cy="1635201"/>
        </a:xfrm>
        <a:prstGeom prst="notchedRightArrow">
          <a:avLst/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7C221B-1F26-41D5-983F-4B95F6126A42}">
      <dsp:nvSpPr>
        <dsp:cNvPr id="0" name=""/>
        <dsp:cNvSpPr/>
      </dsp:nvSpPr>
      <dsp:spPr>
        <a:xfrm>
          <a:off x="3481" y="0"/>
          <a:ext cx="1674648" cy="163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/>
            <a:t>Spring Boot</a:t>
          </a:r>
          <a:endParaRPr lang="zh-CN" altLang="en-US" sz="2500" kern="1200" dirty="0"/>
        </a:p>
      </dsp:txBody>
      <dsp:txXfrm>
        <a:off x="3481" y="0"/>
        <a:ext cx="1674648" cy="1635201"/>
      </dsp:txXfrm>
    </dsp:sp>
    <dsp:sp modelId="{C7CDFAC9-C8EF-480E-95EA-005D1F8CBCF2}">
      <dsp:nvSpPr>
        <dsp:cNvPr id="0" name=""/>
        <dsp:cNvSpPr/>
      </dsp:nvSpPr>
      <dsp:spPr>
        <a:xfrm>
          <a:off x="636405" y="1839601"/>
          <a:ext cx="408800" cy="408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E20652-3EF0-42B4-97CF-54A2C4D6C3DE}">
      <dsp:nvSpPr>
        <dsp:cNvPr id="0" name=""/>
        <dsp:cNvSpPr/>
      </dsp:nvSpPr>
      <dsp:spPr>
        <a:xfrm>
          <a:off x="1761862" y="2452802"/>
          <a:ext cx="1674648" cy="163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 err="1"/>
            <a:t>MyBatis</a:t>
          </a:r>
          <a:endParaRPr lang="zh-CN" altLang="en-US" sz="2500" kern="1200" dirty="0"/>
        </a:p>
      </dsp:txBody>
      <dsp:txXfrm>
        <a:off x="1761862" y="2452802"/>
        <a:ext cx="1674648" cy="1635201"/>
      </dsp:txXfrm>
    </dsp:sp>
    <dsp:sp modelId="{94226004-C7A2-4804-B523-C6F705E8D366}">
      <dsp:nvSpPr>
        <dsp:cNvPr id="0" name=""/>
        <dsp:cNvSpPr/>
      </dsp:nvSpPr>
      <dsp:spPr>
        <a:xfrm>
          <a:off x="2394786" y="1839601"/>
          <a:ext cx="408800" cy="408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A41934-ACA8-4631-83D7-8A42F3A2841C}">
      <dsp:nvSpPr>
        <dsp:cNvPr id="0" name=""/>
        <dsp:cNvSpPr/>
      </dsp:nvSpPr>
      <dsp:spPr>
        <a:xfrm>
          <a:off x="3520243" y="0"/>
          <a:ext cx="1674648" cy="163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b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500" kern="1200" dirty="0" err="1"/>
            <a:t>Thymeleaf</a:t>
          </a:r>
          <a:endParaRPr lang="zh-CN" altLang="en-US" sz="2500" kern="1200" dirty="0"/>
        </a:p>
      </dsp:txBody>
      <dsp:txXfrm>
        <a:off x="3520243" y="0"/>
        <a:ext cx="1674648" cy="1635201"/>
      </dsp:txXfrm>
    </dsp:sp>
    <dsp:sp modelId="{C2CC7943-9942-4363-91B5-177ACBC3553C}">
      <dsp:nvSpPr>
        <dsp:cNvPr id="0" name=""/>
        <dsp:cNvSpPr/>
      </dsp:nvSpPr>
      <dsp:spPr>
        <a:xfrm>
          <a:off x="4153167" y="1839601"/>
          <a:ext cx="408800" cy="408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C98BD-0BDC-4733-9E0E-AFE8E8D7C7D0}">
      <dsp:nvSpPr>
        <dsp:cNvPr id="0" name=""/>
        <dsp:cNvSpPr/>
      </dsp:nvSpPr>
      <dsp:spPr>
        <a:xfrm>
          <a:off x="5278624" y="2452802"/>
          <a:ext cx="1674648" cy="16352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800" tIns="177800" rIns="177800" bIns="17780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飞冰</a:t>
          </a:r>
        </a:p>
      </dsp:txBody>
      <dsp:txXfrm>
        <a:off x="5278624" y="2452802"/>
        <a:ext cx="1674648" cy="1635201"/>
      </dsp:txXfrm>
    </dsp:sp>
    <dsp:sp modelId="{577CEA90-5697-4C6A-8E38-23C3636CECE1}">
      <dsp:nvSpPr>
        <dsp:cNvPr id="0" name=""/>
        <dsp:cNvSpPr/>
      </dsp:nvSpPr>
      <dsp:spPr>
        <a:xfrm>
          <a:off x="5911548" y="1839601"/>
          <a:ext cx="408800" cy="40880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IncreasingCircleProcess">
  <dgm:title val=""/>
  <dgm:desc val=""/>
  <dgm:catLst>
    <dgm:cat type="list" pri="8300"/>
    <dgm:cat type="process" pri="43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7"/>
      <dgm:chPref val="7"/>
      <dgm:dir/>
      <dgm:animOne val="branch"/>
      <dgm:animLvl val="lvl"/>
    </dgm:varLst>
    <dgm:choose name="Name1">
      <dgm:if name="Name2" func="var" arg="dir" op="equ" val="norm">
        <dgm:alg type="lin">
          <dgm:param type="linDir" val="fromL"/>
          <dgm:param type="horzAlign" val="ctr"/>
          <dgm:param type="vertAlign" val="t"/>
        </dgm:alg>
      </dgm:if>
      <dgm:else name="Name3">
        <dgm:alg type="lin">
          <dgm:param type="linDir" val="fromR"/>
          <dgm:param type="horzAlign" val="ctr"/>
          <dgm:param type="vertAlign" val="t"/>
        </dgm:alg>
      </dgm:else>
    </dgm:choose>
    <dgm:shape xmlns:r="http://schemas.openxmlformats.org/officeDocument/2006/relationships" r:blip="">
      <dgm:adjLst/>
    </dgm:shape>
    <dgm:constrLst>
      <dgm:constr type="primFontSz" for="des" forName="Child" val="65"/>
      <dgm:constr type="primFontSz" for="des" forName="Parent" val="65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h" refFor="ch" refForName="composite" op="equ" fact="0.04"/>
    </dgm:constrLst>
    <dgm:forEach name="nodesForEach" axis="ch" ptType="node" cnt="7">
      <dgm:layoutNode name="composite">
        <dgm:alg type="composite">
          <dgm:param type="ar" val="0.8"/>
        </dgm:alg>
        <dgm:choose name="Name4">
          <dgm:if name="Name5" func="var" arg="dir" op="equ" val="norm">
            <dgm:constrLst>
              <dgm:constr type="l" for="ch" forName="Child" refType="w" fact="0.29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l" for="ch" forName="Parent" refType="w" fact="0.29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l" for="ch" forName="BackAccent" refType="w" fact="0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l" for="ch" forName="Accent" refType="w" fact="0.024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if>
          <dgm:else name="Name6">
            <dgm:constrLst>
              <dgm:constr type="r" for="ch" forName="Child" refType="w" fact="0.71"/>
              <dgm:constr type="t" for="ch" forName="Child" refType="h" fact="0.192"/>
              <dgm:constr type="w" for="ch" forName="Child" refType="w" fact="0.71"/>
              <dgm:constr type="h" for="ch" forName="Child" refType="h" fact="0.808"/>
              <dgm:constr type="r" for="ch" forName="Parent" refType="w" fact="0.71"/>
              <dgm:constr type="t" for="ch" forName="Parent" refType="h" fact="0"/>
              <dgm:constr type="w" for="ch" forName="Parent" refType="w" fact="0.71"/>
              <dgm:constr type="h" for="ch" forName="Parent" refType="h" fact="0.192"/>
              <dgm:constr type="r" for="ch" forName="BackAccent" refType="w"/>
              <dgm:constr type="t" for="ch" forName="BackAccent" refType="h" fact="0"/>
              <dgm:constr type="w" for="ch" forName="BackAccent" refType="w" fact="0.24"/>
              <dgm:constr type="h" for="ch" forName="BackAccent" refType="h" fact="0.192"/>
              <dgm:constr type="r" for="ch" forName="Accent" refType="w" fact="0.976"/>
              <dgm:constr type="t" for="ch" forName="Accent" refType="h" fact="0.0192"/>
              <dgm:constr type="w" for="ch" forName="Accent" refType="w" fact="0.192"/>
              <dgm:constr type="h" for="ch" forName="Accent" refType="h" fact="0.1536"/>
            </dgm:constrLst>
          </dgm:else>
        </dgm:choose>
        <dgm:layoutNode name="BackAccent" styleLbl="bgShp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Accent" styleLbl="alignNode1">
          <dgm:alg type="sp"/>
          <dgm:choose name="Name7">
            <dgm:if name="Name8" axis="precedSib" ptType="node" func="cnt" op="equ" val="0">
              <dgm:choose name="Name9">
                <dgm:if name="Name1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11" axis="followSib" ptType="node" func="cnt" op="equ" val="1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12" axis="followSib" ptType="node" func="cnt" op="equ" val="2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if name="Name13" axis="followSib" ptType="node" func="cnt" op="equ" val="3">
                  <dgm:shape xmlns:r="http://schemas.openxmlformats.org/officeDocument/2006/relationships" type="chord" r:blip="">
                    <dgm:adjLst>
                      <dgm:adj idx="1" val="30"/>
                      <dgm:adj idx="2" val="150"/>
                    </dgm:adjLst>
                  </dgm:shape>
                </dgm:if>
                <dgm:if name="Name14" axis="followSib" ptType="node" func="cnt" op="equ" val="4">
                  <dgm:shape xmlns:r="http://schemas.openxmlformats.org/officeDocument/2006/relationships" type="chord" r:blip="">
                    <dgm:adjLst>
                      <dgm:adj idx="1" val="38.8699"/>
                      <dgm:adj idx="2" val="143.1301"/>
                    </dgm:adjLst>
                  </dgm:shape>
                </dgm:if>
                <dgm:if name="Name15" axis="followSib" ptType="node" func="cnt" op="equ" val="5">
                  <dgm:shape xmlns:r="http://schemas.openxmlformats.org/officeDocument/2006/relationships" type="chord" r:blip="">
                    <dgm:adjLst>
                      <dgm:adj idx="1" val="41.8103"/>
                      <dgm:adj idx="2" val="138.1897"/>
                    </dgm:adjLst>
                  </dgm:shape>
                </dgm:if>
                <dgm:else name="Name16">
                  <dgm:shape xmlns:r="http://schemas.openxmlformats.org/officeDocument/2006/relationships" type="chord" r:blip="">
                    <dgm:adjLst>
                      <dgm:adj idx="1" val="45.5847"/>
                      <dgm:adj idx="2" val="134.4153"/>
                    </dgm:adjLst>
                  </dgm:shape>
                </dgm:else>
              </dgm:choose>
            </dgm:if>
            <dgm:if name="Name17" axis="precedSib" ptType="node" func="cnt" op="equ" val="1">
              <dgm:choose name="Name18">
                <dgm:if name="Name19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0" axis="followSib" ptType="node" func="cnt" op="equ" val="1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if name="Name21" axis="followSib" ptType="node" func="cnt" op="equ" val="2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if name="Name22" axis="followSib" ptType="node" func="cnt" op="equ" val="3">
                  <dgm:shape xmlns:r="http://schemas.openxmlformats.org/officeDocument/2006/relationships" type="chord" r:blip="">
                    <dgm:adjLst>
                      <dgm:adj idx="1" val="11.537"/>
                      <dgm:adj idx="2" val="168.463"/>
                    </dgm:adjLst>
                  </dgm:shape>
                </dgm:if>
                <dgm:if name="Name23" axis="followSib" ptType="node" func="cnt" op="equ" val="4">
                  <dgm:shape xmlns:r="http://schemas.openxmlformats.org/officeDocument/2006/relationships" type="chord" r:blip="">
                    <dgm:adjLst>
                      <dgm:adj idx="1" val="19.4712"/>
                      <dgm:adj idx="2" val="160.5288"/>
                    </dgm:adjLst>
                  </dgm:shape>
                </dgm:if>
                <dgm:else name="Name24">
                  <dgm:shape xmlns:r="http://schemas.openxmlformats.org/officeDocument/2006/relationships" type="chord" r:blip="">
                    <dgm:adjLst>
                      <dgm:adj idx="1" val="25.3769"/>
                      <dgm:adj idx="2" val="154.6231"/>
                    </dgm:adjLst>
                  </dgm:shape>
                </dgm:else>
              </dgm:choose>
            </dgm:if>
            <dgm:if name="Name25" axis="precedSib" ptType="node" func="cnt" op="equ" val="2">
              <dgm:choose name="Name26">
                <dgm:if name="Name27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28" axis="followSib" ptType="node" func="cnt" op="equ" val="1">
                  <dgm:shape xmlns:r="http://schemas.openxmlformats.org/officeDocument/2006/relationships" type="chord" r:blip="">
                    <dgm:adjLst>
                      <dgm:adj idx="1" val="-30"/>
                      <dgm:adj idx="2" val="-150"/>
                    </dgm:adjLst>
                  </dgm:shape>
                </dgm:if>
                <dgm:if name="Name29" axis="followSib" ptType="node" func="cnt" op="equ" val="2">
                  <dgm:shape xmlns:r="http://schemas.openxmlformats.org/officeDocument/2006/relationships" type="chord" r:blip="">
                    <dgm:adjLst>
                      <dgm:adj idx="1" val="-11.537"/>
                      <dgm:adj idx="2" val="-168.463"/>
                    </dgm:adjLst>
                  </dgm:shape>
                </dgm:if>
                <dgm:if name="Name30" axis="followSib" ptType="node" func="cnt" op="equ" val="3">
                  <dgm:shape xmlns:r="http://schemas.openxmlformats.org/officeDocument/2006/relationships" type="chord" r:blip="">
                    <dgm:adjLst>
                      <dgm:adj idx="1" val="0"/>
                      <dgm:adj idx="2" val="180"/>
                    </dgm:adjLst>
                  </dgm:shape>
                </dgm:if>
                <dgm:else name="Name31">
                  <dgm:shape xmlns:r="http://schemas.openxmlformats.org/officeDocument/2006/relationships" type="chord" r:blip="">
                    <dgm:adjLst>
                      <dgm:adj idx="1" val="8.2133"/>
                      <dgm:adj idx="2" val="171.7867"/>
                    </dgm:adjLst>
                  </dgm:shape>
                </dgm:else>
              </dgm:choose>
            </dgm:if>
            <dgm:if name="Name32" axis="precedSib" ptType="node" func="cnt" op="equ" val="3">
              <dgm:choose name="Name33">
                <dgm:if name="Name34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35" axis="followSib" ptType="node" func="cnt" op="equ" val="1">
                  <dgm:shape xmlns:r="http://schemas.openxmlformats.org/officeDocument/2006/relationships" type="chord" r:blip="">
                    <dgm:adjLst>
                      <dgm:adj idx="1" val="-38.8699"/>
                      <dgm:adj idx="2" val="-143.1301"/>
                    </dgm:adjLst>
                  </dgm:shape>
                </dgm:if>
                <dgm:if name="Name36" axis="followSib" ptType="node" func="cnt" op="equ" val="2">
                  <dgm:shape xmlns:r="http://schemas.openxmlformats.org/officeDocument/2006/relationships" type="chord" r:blip="">
                    <dgm:adjLst>
                      <dgm:adj idx="1" val="-19.4712"/>
                      <dgm:adj idx="2" val="-160.5288"/>
                    </dgm:adjLst>
                  </dgm:shape>
                </dgm:if>
                <dgm:else name="Name37">
                  <dgm:shape xmlns:r="http://schemas.openxmlformats.org/officeDocument/2006/relationships" type="chord" r:blip="">
                    <dgm:adjLst>
                      <dgm:adj idx="1" val="-8.2133"/>
                      <dgm:adj idx="2" val="-171.7867"/>
                    </dgm:adjLst>
                  </dgm:shape>
                </dgm:else>
              </dgm:choose>
            </dgm:if>
            <dgm:if name="Name38" axis="precedSib" ptType="node" func="cnt" op="equ" val="4">
              <dgm:choose name="Name39">
                <dgm:if name="Name40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if name="Name41" axis="followSib" ptType="node" func="cnt" op="equ" val="1">
                  <dgm:shape xmlns:r="http://schemas.openxmlformats.org/officeDocument/2006/relationships" type="chord" r:blip="">
                    <dgm:adjLst>
                      <dgm:adj idx="1" val="-41.8103"/>
                      <dgm:adj idx="2" val="-138.1897"/>
                    </dgm:adjLst>
                  </dgm:shape>
                </dgm:if>
                <dgm:else name="Name42">
                  <dgm:shape xmlns:r="http://schemas.openxmlformats.org/officeDocument/2006/relationships" type="chord" r:blip="">
                    <dgm:adjLst>
                      <dgm:adj idx="1" val="-25.3769"/>
                      <dgm:adj idx="2" val="-154.6231"/>
                    </dgm:adjLst>
                  </dgm:shape>
                </dgm:else>
              </dgm:choose>
            </dgm:if>
            <dgm:if name="Name43" axis="precedSib" ptType="node" func="cnt" op="equ" val="5">
              <dgm:choose name="Name44">
                <dgm:if name="Name45" axis="followSib" ptType="node" func="cnt" op="equ" val="0">
                  <dgm:shape xmlns:r="http://schemas.openxmlformats.org/officeDocument/2006/relationships" type="chord" r:blip="">
                    <dgm:adjLst>
                      <dgm:adj idx="1" val="-90"/>
                      <dgm:adj idx="2" val="-90"/>
                    </dgm:adjLst>
                  </dgm:shape>
                </dgm:if>
                <dgm:else name="Name46">
                  <dgm:shape xmlns:r="http://schemas.openxmlformats.org/officeDocument/2006/relationships" type="chord" r:blip="">
                    <dgm:adjLst>
                      <dgm:adj idx="1" val="-45.5847"/>
                      <dgm:adj idx="2" val="-134.4153"/>
                    </dgm:adjLst>
                  </dgm:shape>
                </dgm:else>
              </dgm:choose>
            </dgm:if>
            <dgm:else name="Name47">
              <dgm:shape xmlns:r="http://schemas.openxmlformats.org/officeDocument/2006/relationships" type="chord" r:blip="">
                <dgm:adjLst>
                  <dgm:adj idx="1" val="-90"/>
                  <dgm:adj idx="2" val="-90"/>
                </dgm:adjLst>
              </dgm:shape>
            </dgm:else>
          </dgm:choose>
          <dgm:presOf/>
        </dgm:layoutNode>
        <dgm:layoutNode name="Child" styleLbl="revTx">
          <dgm:varLst>
            <dgm:chMax val="0"/>
            <dgm:chPref val="0"/>
            <dgm:bulletEnabled val="1"/>
          </dgm:varLst>
          <dgm:choose name="Name48">
            <dgm:if name="Name49" func="var" arg="dir" op="equ" val="norm">
              <dgm:alg type="tx">
                <dgm:param type="parTxLTRAlign" val="l"/>
                <dgm:param type="parTxRTLAlign" val="l"/>
                <dgm:param type="txAnchorVert" val="t"/>
              </dgm:alg>
            </dgm:if>
            <dgm:else name="Name50">
              <dgm:alg type="tx">
                <dgm:param type="parTxLTRAlign" val="r"/>
                <dgm:param type="parTxRTLAlign" val="r"/>
                <dgm:param type="txAnchorVert" val="t"/>
              </dgm:alg>
            </dgm:else>
          </dgm:choose>
          <dgm:choose name="Name51">
            <dgm:if name="Name52" axis="ch" ptType="node" func="cnt" op="gte" val="1">
              <dgm:shape xmlns:r="http://schemas.openxmlformats.org/officeDocument/2006/relationships" type="rect" r:blip="">
                <dgm:adjLst/>
              </dgm:shape>
            </dgm:if>
            <dgm:else name="Name53">
              <dgm:shape xmlns:r="http://schemas.openxmlformats.org/officeDocument/2006/relationships" type="rect" r:blip="" hideGeom="1">
                <dgm:adjLst/>
              </dgm:shape>
            </dgm:else>
          </dgm:choose>
          <dgm:choose name="Name54">
            <dgm:if name="Name55" axis="ch" ptType="node" func="cnt" op="gte" val="1">
              <dgm:presOf axis="des" ptType="node"/>
            </dgm:if>
            <dgm:else name="Name56">
              <dgm:presOf/>
            </dgm:else>
          </dgm:choose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Parent" styleLbl="revTx">
          <dgm:varLst>
            <dgm:chMax val="1"/>
            <dgm:chPref val="1"/>
            <dgm:bulletEnabled val="1"/>
          </dgm:varLst>
          <dgm:choose name="Name57">
            <dgm:if name="Name58" func="var" arg="dir" op="equ" val="norm">
              <dgm:alg type="tx">
                <dgm:param type="parTxLTRAlign" val="l"/>
                <dgm:param type="parTxRTLAlign" val="l"/>
                <dgm:param type="shpTxLTRAlignCh" val="l"/>
                <dgm:param type="shpTxRTLAlignCh" val="l"/>
                <dgm:param type="txAnchorVert" val="b"/>
                <dgm:param type="txAnchorVertCh" val="b"/>
              </dgm:alg>
            </dgm:if>
            <dgm:else name="Name59">
              <dgm:alg type="tx">
                <dgm:param type="parTxLTRAlign" val="r"/>
                <dgm:param type="parTxRTLAlign" val="r"/>
                <dgm:param type="shpTxLTRAlignCh" val="r"/>
                <dgm:param type="shpTxRTLAlignCh" val="r"/>
                <dgm:param type="txAnchorVert" val="b"/>
                <dgm:param type="txAnchorVertCh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9/11/2019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654A0A-25EE-45DC-B93F-CA520CD397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A MOVIE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BDF723F-534F-409C-BAF9-0B9D07FAA28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电影购票网站</a:t>
            </a:r>
          </a:p>
        </p:txBody>
      </p:sp>
    </p:spTree>
    <p:extLst>
      <p:ext uri="{BB962C8B-B14F-4D97-AF65-F5344CB8AC3E}">
        <p14:creationId xmlns:p14="http://schemas.microsoft.com/office/powerpoint/2010/main" val="37090386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C4A532D-AEFF-43C7-A072-24DCF93C47FF}"/>
              </a:ext>
            </a:extLst>
          </p:cNvPr>
          <p:cNvSpPr txBox="1"/>
          <p:nvPr/>
        </p:nvSpPr>
        <p:spPr>
          <a:xfrm>
            <a:off x="4472608" y="220852"/>
            <a:ext cx="32467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添加</a:t>
            </a:r>
            <a:r>
              <a:rPr lang="en-US" altLang="zh-CN" sz="2800" dirty="0"/>
              <a:t>/</a:t>
            </a:r>
            <a:r>
              <a:rPr lang="zh-CN" altLang="en-US" sz="2800" dirty="0"/>
              <a:t>删除播放列表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433D966-E463-4E53-8772-F0FF7EC2D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8136"/>
            <a:ext cx="12192000" cy="569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29437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C4A532D-AEFF-43C7-A072-24DCF93C47FF}"/>
              </a:ext>
            </a:extLst>
          </p:cNvPr>
          <p:cNvSpPr txBox="1"/>
          <p:nvPr/>
        </p:nvSpPr>
        <p:spPr>
          <a:xfrm>
            <a:off x="5553323" y="141339"/>
            <a:ext cx="1085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评分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56823B-01AC-4A79-972F-0FC0BF718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790"/>
            <a:ext cx="12192000" cy="6009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74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C4A532D-AEFF-43C7-A072-24DCF93C47FF}"/>
              </a:ext>
            </a:extLst>
          </p:cNvPr>
          <p:cNvSpPr txBox="1"/>
          <p:nvPr/>
        </p:nvSpPr>
        <p:spPr>
          <a:xfrm>
            <a:off x="5553323" y="141339"/>
            <a:ext cx="10853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订票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C95EEB-BCA5-419C-93C8-4E7D8F988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3081"/>
            <a:ext cx="12192000" cy="6062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276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C4A532D-AEFF-43C7-A072-24DCF93C47FF}"/>
              </a:ext>
            </a:extLst>
          </p:cNvPr>
          <p:cNvSpPr txBox="1"/>
          <p:nvPr/>
        </p:nvSpPr>
        <p:spPr>
          <a:xfrm>
            <a:off x="5462546" y="324219"/>
            <a:ext cx="12669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排行榜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BB978A-7D22-4A34-895E-003055BFC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9390"/>
            <a:ext cx="12192000" cy="576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693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8087E5-C034-486C-BD92-4EBA2A538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数据校验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9409A3-F0E3-455E-8B6E-AC906FFFA7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  作为后端工程师，其中要做到的一个原则就是：不相信前端传来的数据。因此，后端的数据校验是很有必要的。幸运的是</a:t>
            </a:r>
            <a:r>
              <a:rPr lang="en-US" altLang="zh-CN" dirty="0"/>
              <a:t>Java</a:t>
            </a:r>
            <a:r>
              <a:rPr lang="zh-CN" altLang="en-US" dirty="0"/>
              <a:t>有专门针对数据校验做规范，分别是</a:t>
            </a:r>
            <a:r>
              <a:rPr lang="en-US" altLang="zh-CN" dirty="0"/>
              <a:t>JSRs 303</a:t>
            </a:r>
            <a:r>
              <a:rPr lang="zh-CN" altLang="en-US" dirty="0"/>
              <a:t>，</a:t>
            </a:r>
            <a:r>
              <a:rPr lang="en-US" altLang="zh-CN" dirty="0"/>
              <a:t>349</a:t>
            </a:r>
            <a:r>
              <a:rPr lang="zh-CN" altLang="en-US" dirty="0"/>
              <a:t>，</a:t>
            </a:r>
            <a:r>
              <a:rPr lang="en-US" altLang="zh-CN" dirty="0"/>
              <a:t>380</a:t>
            </a:r>
            <a:r>
              <a:rPr lang="zh-CN" altLang="en-US" dirty="0"/>
              <a:t>，</a:t>
            </a:r>
            <a:r>
              <a:rPr lang="en-US" altLang="zh-CN" dirty="0"/>
              <a:t>Hibernate</a:t>
            </a:r>
            <a:r>
              <a:rPr lang="zh-CN" altLang="en-US" dirty="0"/>
              <a:t>的团队提供了</a:t>
            </a:r>
            <a:r>
              <a:rPr lang="en-US" altLang="zh-CN" dirty="0"/>
              <a:t>Hibernate</a:t>
            </a:r>
            <a:r>
              <a:rPr lang="zh-CN" altLang="en-US" dirty="0"/>
              <a:t>验证的参考实现 </a:t>
            </a:r>
            <a:r>
              <a:rPr lang="en-US" altLang="zh-CN" dirty="0"/>
              <a:t>Bean</a:t>
            </a:r>
            <a:r>
              <a:rPr lang="zh-CN" altLang="en-US" dirty="0"/>
              <a:t>验证。</a:t>
            </a:r>
            <a:endParaRPr lang="en-US" altLang="zh-CN" dirty="0"/>
          </a:p>
          <a:p>
            <a:r>
              <a:rPr lang="zh-CN" altLang="en-US" dirty="0"/>
              <a:t>  本项目的</a:t>
            </a:r>
            <a:r>
              <a:rPr lang="en-US" altLang="zh-CN" dirty="0"/>
              <a:t>form</a:t>
            </a:r>
            <a:r>
              <a:rPr lang="zh-CN" altLang="en-US" dirty="0"/>
              <a:t>层兼顾数据接收和校验的功能，将校验逻辑与业务代码分离，有效的降低模块之间的耦合度。</a:t>
            </a:r>
          </a:p>
        </p:txBody>
      </p:sp>
    </p:spTree>
    <p:extLst>
      <p:ext uri="{BB962C8B-B14F-4D97-AF65-F5344CB8AC3E}">
        <p14:creationId xmlns:p14="http://schemas.microsoft.com/office/powerpoint/2010/main" val="6874542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FB723E-9903-4984-AC62-C43B2AC46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跨域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DDD4BA4-2353-4C0F-88E9-9F359063B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dirty="0"/>
              <a:t>  跨域资源共享</a:t>
            </a:r>
            <a:r>
              <a:rPr lang="en-US" altLang="zh-CN" dirty="0"/>
              <a:t>(CORS) </a:t>
            </a:r>
            <a:r>
              <a:rPr lang="zh-CN" altLang="en-US" dirty="0"/>
              <a:t>是一种机制，它使用额外的 </a:t>
            </a:r>
            <a:r>
              <a:rPr lang="en-US" altLang="zh-CN" dirty="0"/>
              <a:t>HTTP </a:t>
            </a:r>
            <a:r>
              <a:rPr lang="zh-CN" altLang="en-US" dirty="0"/>
              <a:t>头来告诉浏览器  让运行在一个 </a:t>
            </a:r>
            <a:r>
              <a:rPr lang="en-US" altLang="zh-CN" dirty="0"/>
              <a:t>origin (domain) </a:t>
            </a:r>
            <a:r>
              <a:rPr lang="zh-CN" altLang="en-US" dirty="0"/>
              <a:t>上的</a:t>
            </a:r>
            <a:r>
              <a:rPr lang="en-US" altLang="zh-CN" dirty="0"/>
              <a:t>Web</a:t>
            </a:r>
            <a:r>
              <a:rPr lang="zh-CN" altLang="en-US" dirty="0"/>
              <a:t>应用被准许访问来自不同源服务器上的指定的资源。当一个资源从与该资源本身所在的服务器不同的域、协议或端口请求一个资源时，资源会发起一个跨域 </a:t>
            </a:r>
            <a:r>
              <a:rPr lang="en-US" altLang="zh-CN" dirty="0"/>
              <a:t>HTTP </a:t>
            </a:r>
            <a:r>
              <a:rPr lang="zh-CN" altLang="en-US" dirty="0"/>
              <a:t>请求。</a:t>
            </a:r>
            <a:endParaRPr lang="en-US" altLang="zh-CN" dirty="0"/>
          </a:p>
          <a:p>
            <a:r>
              <a:rPr lang="zh-CN" altLang="en-US" dirty="0"/>
              <a:t>  出于安全原因，浏览器限制从脚本内发起的源</a:t>
            </a:r>
            <a:r>
              <a:rPr lang="en-US" altLang="zh-CN" dirty="0"/>
              <a:t>HTTP</a:t>
            </a:r>
            <a:r>
              <a:rPr lang="zh-CN" altLang="en-US" dirty="0"/>
              <a:t>请求，或者浏览器拦截了跨站请求的响应。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前后端分离开发时，后端项目部署在本地</a:t>
            </a:r>
            <a:r>
              <a:rPr lang="en-US" altLang="zh-CN" dirty="0"/>
              <a:t>8080</a:t>
            </a:r>
            <a:r>
              <a:rPr lang="zh-CN" altLang="en-US" dirty="0"/>
              <a:t>端口，前台项目部署在</a:t>
            </a:r>
            <a:r>
              <a:rPr lang="en-US" altLang="zh-CN" dirty="0"/>
              <a:t>4444</a:t>
            </a:r>
            <a:r>
              <a:rPr lang="zh-CN" altLang="en-US" dirty="0"/>
              <a:t>端口，两者的域不同，发送的一些请求就会被浏览器拦截。</a:t>
            </a:r>
            <a:endParaRPr lang="en-US" altLang="zh-CN" dirty="0"/>
          </a:p>
          <a:p>
            <a:r>
              <a:rPr lang="en-US" altLang="zh-CN" dirty="0"/>
              <a:t>  </a:t>
            </a:r>
            <a:r>
              <a:rPr lang="zh-CN" altLang="en-US" dirty="0"/>
              <a:t>简单请求不会被拦截，例如：请求方法为</a:t>
            </a:r>
            <a:r>
              <a:rPr lang="en-US" altLang="zh-CN" dirty="0"/>
              <a:t>GET</a:t>
            </a:r>
            <a:r>
              <a:rPr lang="zh-CN" altLang="en-US" dirty="0"/>
              <a:t>，</a:t>
            </a:r>
            <a:r>
              <a:rPr lang="en-US" altLang="zh-CN" dirty="0"/>
              <a:t>HEAD</a:t>
            </a:r>
            <a:r>
              <a:rPr lang="zh-CN" altLang="en-US" dirty="0"/>
              <a:t>，</a:t>
            </a:r>
            <a:r>
              <a:rPr lang="en-US" altLang="zh-CN" dirty="0"/>
              <a:t>POST</a:t>
            </a:r>
            <a:r>
              <a:rPr lang="zh-CN" altLang="en-US" dirty="0"/>
              <a:t>，且</a:t>
            </a:r>
            <a:r>
              <a:rPr lang="en-US" altLang="zh-CN" dirty="0"/>
              <a:t>Content-Type</a:t>
            </a:r>
            <a:r>
              <a:rPr lang="zh-CN" altLang="en-US" dirty="0"/>
              <a:t>在</a:t>
            </a:r>
            <a:r>
              <a:rPr lang="en-US" altLang="zh-CN" dirty="0"/>
              <a:t>text/plain</a:t>
            </a:r>
            <a:r>
              <a:rPr lang="zh-CN" altLang="en-US" dirty="0"/>
              <a:t>，</a:t>
            </a:r>
            <a:r>
              <a:rPr lang="en-US" altLang="zh-CN" dirty="0"/>
              <a:t>application/x-www-form-</a:t>
            </a:r>
            <a:r>
              <a:rPr lang="en-US" altLang="zh-CN" dirty="0" err="1"/>
              <a:t>urlencoded</a:t>
            </a:r>
            <a:r>
              <a:rPr lang="zh-CN" altLang="en-US" dirty="0"/>
              <a:t>，</a:t>
            </a:r>
            <a:r>
              <a:rPr lang="en-US" altLang="zh-CN" dirty="0"/>
              <a:t>multipart/form-data</a:t>
            </a:r>
            <a:r>
              <a:rPr lang="zh-CN" altLang="en-US" dirty="0"/>
              <a:t>其中的请求。</a:t>
            </a:r>
          </a:p>
        </p:txBody>
      </p:sp>
    </p:spTree>
    <p:extLst>
      <p:ext uri="{BB962C8B-B14F-4D97-AF65-F5344CB8AC3E}">
        <p14:creationId xmlns:p14="http://schemas.microsoft.com/office/powerpoint/2010/main" val="2084468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A6D2631A-EE66-4EAF-B7DF-7C939773155D}"/>
              </a:ext>
            </a:extLst>
          </p:cNvPr>
          <p:cNvSpPr/>
          <p:nvPr/>
        </p:nvSpPr>
        <p:spPr>
          <a:xfrm>
            <a:off x="3541455" y="2967335"/>
            <a:ext cx="5109091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9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感谢观看</a:t>
            </a:r>
          </a:p>
        </p:txBody>
      </p:sp>
    </p:spTree>
    <p:extLst>
      <p:ext uri="{BB962C8B-B14F-4D97-AF65-F5344CB8AC3E}">
        <p14:creationId xmlns:p14="http://schemas.microsoft.com/office/powerpoint/2010/main" val="275627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9EDBAC-85DD-42A8-A237-58222B567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6C994E37-8F51-45CB-95BE-5225055CDA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86743372"/>
              </p:ext>
            </p:extLst>
          </p:nvPr>
        </p:nvGraphicFramePr>
        <p:xfrm>
          <a:off x="2032000" y="318397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8682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176718-563C-4F91-B88B-EEABD1CB68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A845CD9-6098-4684-98B3-FA3091C89A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 2005</a:t>
            </a:r>
            <a:r>
              <a:rPr lang="zh-CN" altLang="en-US" dirty="0"/>
              <a:t>年的某天，小陈想看</a:t>
            </a:r>
            <a:r>
              <a:rPr lang="en-US" altLang="zh-CN" dirty="0"/>
              <a:t>《</a:t>
            </a:r>
            <a:r>
              <a:rPr lang="zh-CN" altLang="en-US" dirty="0"/>
              <a:t>模仿游戏</a:t>
            </a:r>
            <a:r>
              <a:rPr lang="en-US" altLang="zh-CN" dirty="0"/>
              <a:t>》</a:t>
            </a:r>
            <a:r>
              <a:rPr lang="zh-CN" altLang="en-US" dirty="0"/>
              <a:t>这部电影，使用着</a:t>
            </a:r>
            <a:r>
              <a:rPr lang="en-US" altLang="zh-CN" dirty="0"/>
              <a:t>1Mbps</a:t>
            </a:r>
            <a:r>
              <a:rPr lang="zh-CN" altLang="en-US" dirty="0"/>
              <a:t>的网络在互联网上搜寻。他浏览了无数个电影网站，却发现那些电影网站做的很简陋，于是</a:t>
            </a:r>
            <a:r>
              <a:rPr lang="en-US" altLang="zh-CN" dirty="0"/>
              <a:t>2019</a:t>
            </a:r>
            <a:r>
              <a:rPr lang="zh-CN" altLang="en-US" dirty="0"/>
              <a:t>年的今天，他着手实现一个电影网站。</a:t>
            </a:r>
            <a:endParaRPr lang="en-US" altLang="zh-CN" dirty="0"/>
          </a:p>
          <a:p>
            <a:r>
              <a:rPr lang="zh-CN" altLang="en-US" dirty="0"/>
              <a:t>  他构思着网站应该有订票和写影评的功能，于是他采取了以下技术来实现这个网站。</a:t>
            </a:r>
          </a:p>
        </p:txBody>
      </p:sp>
    </p:spTree>
    <p:extLst>
      <p:ext uri="{BB962C8B-B14F-4D97-AF65-F5344CB8AC3E}">
        <p14:creationId xmlns:p14="http://schemas.microsoft.com/office/powerpoint/2010/main" val="3165242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9BEA9-3B17-4DFF-8180-A0D2ABC45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/>
          <a:lstStyle/>
          <a:p>
            <a:r>
              <a:rPr lang="zh-CN" altLang="en-US" dirty="0"/>
              <a:t>技术栈</a:t>
            </a:r>
          </a:p>
        </p:txBody>
      </p:sp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AE921816-7111-42EC-9CC5-B58C25C25EE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08387990"/>
              </p:ext>
            </p:extLst>
          </p:nvPr>
        </p:nvGraphicFramePr>
        <p:xfrm>
          <a:off x="2231136" y="2350503"/>
          <a:ext cx="7729728" cy="40880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10979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48AD6-0659-4D34-9D00-D3C2FAB3A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整体设计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23F54F-F516-425D-9945-ED258E9C8C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前台项目使用</a:t>
            </a:r>
            <a:r>
              <a:rPr lang="en-US" altLang="zh-CN" dirty="0"/>
              <a:t>Bootstrap</a:t>
            </a:r>
            <a:r>
              <a:rPr lang="zh-CN" altLang="en-US" dirty="0"/>
              <a:t>和</a:t>
            </a:r>
            <a:r>
              <a:rPr lang="en-US" altLang="zh-CN" dirty="0" err="1"/>
              <a:t>JQuery</a:t>
            </a:r>
            <a:r>
              <a:rPr lang="zh-CN" altLang="en-US" dirty="0"/>
              <a:t>开发，利用模板引擎渲染。后台项目利用飞冰快速搭建起界面，采取前后端分离开发，使用</a:t>
            </a:r>
            <a:r>
              <a:rPr lang="en-US" altLang="zh-CN" dirty="0"/>
              <a:t>Restful</a:t>
            </a:r>
            <a:r>
              <a:rPr lang="zh-CN" altLang="en-US" dirty="0"/>
              <a:t>风格的</a:t>
            </a:r>
            <a:r>
              <a:rPr lang="en-US" altLang="zh-CN" dirty="0"/>
              <a:t>API</a:t>
            </a:r>
            <a:r>
              <a:rPr lang="zh-CN" altLang="en-US" dirty="0"/>
              <a:t>进行通信。</a:t>
            </a:r>
            <a:endParaRPr lang="en-US" altLang="zh-CN" dirty="0"/>
          </a:p>
          <a:p>
            <a:r>
              <a:rPr lang="zh-CN" altLang="en-US" dirty="0"/>
              <a:t>项目架构分为：实体层，持久层，服务层，视图层，实体层细分为持久实体，表现实体，表单实体，视图层分为</a:t>
            </a:r>
            <a:r>
              <a:rPr lang="en-US" altLang="zh-CN" dirty="0"/>
              <a:t>API</a:t>
            </a:r>
            <a:r>
              <a:rPr lang="zh-CN" altLang="en-US" dirty="0"/>
              <a:t>层和页面层，具体见下图。</a:t>
            </a:r>
          </a:p>
        </p:txBody>
      </p:sp>
    </p:spTree>
    <p:extLst>
      <p:ext uri="{BB962C8B-B14F-4D97-AF65-F5344CB8AC3E}">
        <p14:creationId xmlns:p14="http://schemas.microsoft.com/office/powerpoint/2010/main" val="19559232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44FF6B-800A-4A83-96A8-01690E894B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0400" y="0"/>
            <a:ext cx="83312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BD691A5-C124-423A-9EEC-E9EE654C8CB0}"/>
              </a:ext>
            </a:extLst>
          </p:cNvPr>
          <p:cNvSpPr txBox="1"/>
          <p:nvPr/>
        </p:nvSpPr>
        <p:spPr>
          <a:xfrm>
            <a:off x="4975258" y="11312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项目架构图</a:t>
            </a:r>
          </a:p>
        </p:txBody>
      </p:sp>
    </p:spTree>
    <p:extLst>
      <p:ext uri="{BB962C8B-B14F-4D97-AF65-F5344CB8AC3E}">
        <p14:creationId xmlns:p14="http://schemas.microsoft.com/office/powerpoint/2010/main" val="3555498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4AFFF25B-069C-49B7-921D-51811BECA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979" y="0"/>
            <a:ext cx="7400041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473978C-540E-426F-9E40-C7D4D3F84515}"/>
              </a:ext>
            </a:extLst>
          </p:cNvPr>
          <p:cNvSpPr txBox="1"/>
          <p:nvPr/>
        </p:nvSpPr>
        <p:spPr>
          <a:xfrm>
            <a:off x="5280580" y="179109"/>
            <a:ext cx="16308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功能设计</a:t>
            </a:r>
          </a:p>
        </p:txBody>
      </p:sp>
    </p:spTree>
    <p:extLst>
      <p:ext uri="{BB962C8B-B14F-4D97-AF65-F5344CB8AC3E}">
        <p14:creationId xmlns:p14="http://schemas.microsoft.com/office/powerpoint/2010/main" val="3775465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C4A532D-AEFF-43C7-A072-24DCF93C47FF}"/>
              </a:ext>
            </a:extLst>
          </p:cNvPr>
          <p:cNvSpPr txBox="1"/>
          <p:nvPr/>
        </p:nvSpPr>
        <p:spPr>
          <a:xfrm>
            <a:off x="5571214" y="244706"/>
            <a:ext cx="104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登录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5F36F1-2EC5-41F1-B3BE-AE6C8F075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4887"/>
            <a:ext cx="12192000" cy="625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3073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3B1BC6-B74C-4403-85AB-4826FAC7D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276"/>
            <a:ext cx="12192000" cy="568072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C4A532D-AEFF-43C7-A072-24DCF93C47FF}"/>
              </a:ext>
            </a:extLst>
          </p:cNvPr>
          <p:cNvSpPr txBox="1"/>
          <p:nvPr/>
        </p:nvSpPr>
        <p:spPr>
          <a:xfrm>
            <a:off x="5571214" y="244706"/>
            <a:ext cx="1049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搜索</a:t>
            </a:r>
          </a:p>
        </p:txBody>
      </p:sp>
    </p:spTree>
    <p:extLst>
      <p:ext uri="{BB962C8B-B14F-4D97-AF65-F5344CB8AC3E}">
        <p14:creationId xmlns:p14="http://schemas.microsoft.com/office/powerpoint/2010/main" val="1069270710"/>
      </p:ext>
    </p:extLst>
  </p:cSld>
  <p:clrMapOvr>
    <a:masterClrMapping/>
  </p:clrMapOvr>
</p:sld>
</file>

<file path=ppt/theme/theme1.xml><?xml version="1.0" encoding="utf-8"?>
<a:theme xmlns:a="http://schemas.openxmlformats.org/drawingml/2006/main" name="包裹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TM10001115[[fn=包裹]]</Template>
  <TotalTime>835</TotalTime>
  <Words>496</Words>
  <Application>Microsoft Office PowerPoint</Application>
  <PresentationFormat>宽屏</PresentationFormat>
  <Paragraphs>39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19" baseType="lpstr">
      <vt:lpstr>Arial</vt:lpstr>
      <vt:lpstr>Gill Sans MT</vt:lpstr>
      <vt:lpstr>包裹</vt:lpstr>
      <vt:lpstr>A MOVIE</vt:lpstr>
      <vt:lpstr>目录</vt:lpstr>
      <vt:lpstr>背景</vt:lpstr>
      <vt:lpstr>技术栈</vt:lpstr>
      <vt:lpstr>整体设计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数据校验</vt:lpstr>
      <vt:lpstr>跨域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MOVIE</dc:title>
  <dc:creator>陈 志强</dc:creator>
  <cp:lastModifiedBy>陈 志强</cp:lastModifiedBy>
  <cp:revision>23</cp:revision>
  <dcterms:created xsi:type="dcterms:W3CDTF">2019-09-03T09:08:32Z</dcterms:created>
  <dcterms:modified xsi:type="dcterms:W3CDTF">2019-09-11T08:39:10Z</dcterms:modified>
</cp:coreProperties>
</file>